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2993"/>
  </p:normalViewPr>
  <p:slideViewPr>
    <p:cSldViewPr snapToGrid="0">
      <p:cViewPr varScale="1">
        <p:scale>
          <a:sx n="78" d="100"/>
          <a:sy n="78" d="100"/>
        </p:scale>
        <p:origin x="24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C2A790-F9DF-BD4F-8AB1-766AD1656E00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72C08-28DB-0641-9557-A35A9E515B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539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返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返事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返信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solidFill>
                  <a:schemeClr val="tx1"/>
                </a:solidFill>
              </a:rPr>
              <a:t>信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返済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N1	 〔</a:t>
            </a:r>
            <a:r>
              <a:rPr kumimoji="1" lang="ja-JP" altLang="en-US" baseline="0">
                <a:solidFill>
                  <a:schemeClr val="tx1"/>
                </a:solidFill>
              </a:rPr>
              <a:t>済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返却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N1	 〔</a:t>
            </a:r>
            <a:r>
              <a:rPr kumimoji="1" lang="ja-JP" altLang="en-US" baseline="0">
                <a:solidFill>
                  <a:schemeClr val="tx1"/>
                </a:solidFill>
              </a:rPr>
              <a:t>却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返す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くり返す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返事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へんじ</a:t>
            </a:r>
            <a:r>
              <a:rPr kumimoji="1" lang="en-US" altLang="ja-JP" baseline="0" dirty="0">
                <a:solidFill>
                  <a:schemeClr val="tx1"/>
                </a:solidFill>
              </a:rPr>
              <a:t>	answer, reply	</a:t>
            </a:r>
            <a:r>
              <a:rPr kumimoji="1" lang="ja-JP" altLang="en-US" baseline="0">
                <a:solidFill>
                  <a:schemeClr val="tx1"/>
                </a:solidFill>
              </a:rPr>
              <a:t>明日までに</a:t>
            </a:r>
            <a:r>
              <a:rPr kumimoji="1" lang="ja-JP" altLang="en-US" b="1" baseline="0">
                <a:solidFill>
                  <a:schemeClr val="tx1"/>
                </a:solidFill>
              </a:rPr>
              <a:t>返事</a:t>
            </a:r>
            <a:r>
              <a:rPr kumimoji="1" lang="ja-JP" altLang="en-US" baseline="0">
                <a:solidFill>
                  <a:schemeClr val="tx1"/>
                </a:solidFill>
              </a:rPr>
              <a:t>をください。／名前をよばれたら、</a:t>
            </a:r>
            <a:r>
              <a:rPr kumimoji="1" lang="ja-JP" altLang="en-US" b="1" baseline="0">
                <a:solidFill>
                  <a:schemeClr val="tx1"/>
                </a:solidFill>
              </a:rPr>
              <a:t>返事</a:t>
            </a:r>
            <a:r>
              <a:rPr kumimoji="1" lang="ja-JP" altLang="en-US" baseline="0">
                <a:solidFill>
                  <a:schemeClr val="tx1"/>
                </a:solidFill>
              </a:rPr>
              <a:t>してください。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返信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へんしん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reply	</a:t>
            </a:r>
            <a:r>
              <a:rPr kumimoji="1" lang="ja-JP" altLang="en-US" baseline="0">
                <a:solidFill>
                  <a:schemeClr val="tx1"/>
                </a:solidFill>
              </a:rPr>
              <a:t>彼はいつもすぐ</a:t>
            </a:r>
            <a:r>
              <a:rPr kumimoji="1" lang="ja-JP" altLang="en-US" b="1" baseline="0">
                <a:solidFill>
                  <a:schemeClr val="tx1"/>
                </a:solidFill>
              </a:rPr>
              <a:t>返信</a:t>
            </a:r>
            <a:r>
              <a:rPr kumimoji="1" lang="ja-JP" altLang="en-US" baseline="0">
                <a:solidFill>
                  <a:schemeClr val="tx1"/>
                </a:solidFill>
              </a:rPr>
              <a:t>してくれます。／これはフィッシングメールです。</a:t>
            </a:r>
            <a:r>
              <a:rPr kumimoji="1" lang="ja-JP" altLang="en-US" b="1" baseline="0">
                <a:solidFill>
                  <a:schemeClr val="tx1"/>
                </a:solidFill>
              </a:rPr>
              <a:t>返信</a:t>
            </a:r>
            <a:r>
              <a:rPr kumimoji="1" lang="ja-JP" altLang="en-US" baseline="0">
                <a:solidFill>
                  <a:schemeClr val="tx1"/>
                </a:solidFill>
              </a:rPr>
              <a:t>してはいけません。／明日</a:t>
            </a:r>
            <a:r>
              <a:rPr kumimoji="1" lang="en-US" altLang="ja-JP" baseline="0" dirty="0">
                <a:solidFill>
                  <a:schemeClr val="tx1"/>
                </a:solidFill>
              </a:rPr>
              <a:t>15</a:t>
            </a:r>
            <a:r>
              <a:rPr kumimoji="1" lang="ja-JP" altLang="en-US" baseline="0">
                <a:solidFill>
                  <a:schemeClr val="tx1"/>
                </a:solidFill>
              </a:rPr>
              <a:t>時までにご</a:t>
            </a:r>
            <a:r>
              <a:rPr kumimoji="1" lang="ja-JP" altLang="en-US" b="1" baseline="0">
                <a:solidFill>
                  <a:schemeClr val="tx1"/>
                </a:solidFill>
              </a:rPr>
              <a:t>返信</a:t>
            </a:r>
            <a:r>
              <a:rPr kumimoji="1" lang="ja-JP" altLang="en-US" baseline="0">
                <a:solidFill>
                  <a:schemeClr val="tx1"/>
                </a:solidFill>
              </a:rPr>
              <a:t>いただきますようお願いいたします。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返済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へんさい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pay back	</a:t>
            </a:r>
            <a:r>
              <a:rPr kumimoji="1" lang="ja-JP" altLang="en-US" baseline="0">
                <a:solidFill>
                  <a:schemeClr val="tx1"/>
                </a:solidFill>
              </a:rPr>
              <a:t>借金の</a:t>
            </a:r>
            <a:r>
              <a:rPr kumimoji="1" lang="ja-JP" altLang="en-US" b="1" baseline="0">
                <a:solidFill>
                  <a:schemeClr val="tx1"/>
                </a:solidFill>
              </a:rPr>
              <a:t>返済</a:t>
            </a:r>
            <a:r>
              <a:rPr kumimoji="1" lang="ja-JP" altLang="en-US" baseline="0">
                <a:solidFill>
                  <a:schemeClr val="tx1"/>
                </a:solidFill>
              </a:rPr>
              <a:t>で、生活が苦しい。／来月までに５万円</a:t>
            </a:r>
            <a:r>
              <a:rPr kumimoji="1" lang="ja-JP" altLang="en-US" b="1" baseline="0">
                <a:solidFill>
                  <a:schemeClr val="tx1"/>
                </a:solidFill>
              </a:rPr>
              <a:t>返済</a:t>
            </a:r>
            <a:r>
              <a:rPr kumimoji="1" lang="ja-JP" altLang="en-US" baseline="0">
                <a:solidFill>
                  <a:schemeClr val="tx1"/>
                </a:solidFill>
              </a:rPr>
              <a:t>しなければなりません。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返却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へんきゃく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return	</a:t>
            </a:r>
            <a:r>
              <a:rPr kumimoji="1" lang="ja-JP" altLang="en-US" baseline="0">
                <a:solidFill>
                  <a:schemeClr val="tx1"/>
                </a:solidFill>
              </a:rPr>
              <a:t>図書館が休みの日は、</a:t>
            </a:r>
            <a:r>
              <a:rPr kumimoji="1" lang="ja-JP" altLang="en-US" b="1" baseline="0">
                <a:solidFill>
                  <a:schemeClr val="tx1"/>
                </a:solidFill>
              </a:rPr>
              <a:t>返却</a:t>
            </a:r>
            <a:r>
              <a:rPr kumimoji="1" lang="ja-JP" altLang="en-US" baseline="0">
                <a:solidFill>
                  <a:schemeClr val="tx1"/>
                </a:solidFill>
              </a:rPr>
              <a:t>ポストをお使いください。／使ったあとは、こちらに</a:t>
            </a:r>
            <a:r>
              <a:rPr kumimoji="1" lang="ja-JP" altLang="en-US" b="1" baseline="0">
                <a:solidFill>
                  <a:schemeClr val="tx1"/>
                </a:solidFill>
              </a:rPr>
              <a:t>返却</a:t>
            </a:r>
            <a:r>
              <a:rPr kumimoji="1" lang="ja-JP" altLang="en-US" baseline="0">
                <a:solidFill>
                  <a:schemeClr val="tx1"/>
                </a:solidFill>
              </a:rPr>
              <a:t>してください。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返す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かえす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return	</a:t>
            </a:r>
            <a:r>
              <a:rPr kumimoji="1" lang="ja-JP" altLang="en-US" baseline="0">
                <a:solidFill>
                  <a:schemeClr val="tx1"/>
                </a:solidFill>
              </a:rPr>
              <a:t>図書館で借りた本を</a:t>
            </a:r>
            <a:r>
              <a:rPr kumimoji="1" lang="ja-JP" altLang="en-US" b="1" baseline="0">
                <a:solidFill>
                  <a:schemeClr val="tx1"/>
                </a:solidFill>
              </a:rPr>
              <a:t>返します</a:t>
            </a:r>
            <a:r>
              <a:rPr kumimoji="1" lang="ja-JP" altLang="en-US" baseline="0">
                <a:solidFill>
                  <a:schemeClr val="tx1"/>
                </a:solidFill>
              </a:rPr>
              <a:t>。／いつまでに</a:t>
            </a:r>
            <a:r>
              <a:rPr kumimoji="1" lang="ja-JP" altLang="en-US" b="1" baseline="0">
                <a:solidFill>
                  <a:schemeClr val="tx1"/>
                </a:solidFill>
              </a:rPr>
              <a:t>返せば</a:t>
            </a:r>
            <a:r>
              <a:rPr kumimoji="1" lang="ja-JP" altLang="en-US" baseline="0">
                <a:solidFill>
                  <a:schemeClr val="tx1"/>
                </a:solidFill>
              </a:rPr>
              <a:t>いいですか。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くり返す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くりかえす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repeat	</a:t>
            </a:r>
            <a:r>
              <a:rPr kumimoji="1" lang="ja-JP" altLang="en-US" baseline="0">
                <a:solidFill>
                  <a:schemeClr val="tx1"/>
                </a:solidFill>
              </a:rPr>
              <a:t>何度も</a:t>
            </a:r>
            <a:r>
              <a:rPr kumimoji="1" lang="ja-JP" altLang="en-US" b="1" baseline="0">
                <a:solidFill>
                  <a:schemeClr val="tx1"/>
                </a:solidFill>
              </a:rPr>
              <a:t>くり返し</a:t>
            </a:r>
            <a:r>
              <a:rPr kumimoji="1" lang="ja-JP" altLang="en-US" baseline="0">
                <a:solidFill>
                  <a:schemeClr val="tx1"/>
                </a:solidFill>
              </a:rPr>
              <a:t>練習します。／同じミスは</a:t>
            </a:r>
            <a:r>
              <a:rPr kumimoji="1" lang="ja-JP" altLang="en-US" b="1" baseline="0">
                <a:solidFill>
                  <a:schemeClr val="tx1"/>
                </a:solidFill>
              </a:rPr>
              <a:t>くり返し</a:t>
            </a:r>
            <a:r>
              <a:rPr kumimoji="1" lang="ja-JP" altLang="en-US" baseline="0">
                <a:solidFill>
                  <a:schemeClr val="tx1"/>
                </a:solidFill>
              </a:rPr>
              <a:t>たくない。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935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36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033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060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125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75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76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97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087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80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816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6638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65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明日までに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返事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これはフィッシングメールです。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返信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してはいけません。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借金の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返済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で、生活が苦しい。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図書館で借りた本を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返します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同じミスは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くり返し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たくない。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return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ヘン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返事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へんじ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answer, reply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返信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へんしん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reply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返済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へんさい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pay back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かえ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返す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かえす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to return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くり返す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くりかえす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to repeat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B8F1BBD3-2776-0A4F-A1C4-23CC2FB9E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204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2022-08-23T01:55:08Z</dcterms:created>
  <dcterms:modified xsi:type="dcterms:W3CDTF">2022-08-23T01:55:36Z</dcterms:modified>
</cp:coreProperties>
</file>