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8707"/>
  </p:normalViewPr>
  <p:slideViewPr>
    <p:cSldViewPr snapToGrid="0">
      <p:cViewPr varScale="1">
        <p:scale>
          <a:sx n="58" d="100"/>
          <a:sy n="58" d="100"/>
        </p:scale>
        <p:origin x="3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C0081-970B-B346-BAA6-B0369552C384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608D5-C2B7-3049-AF5D-4429F76E5C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724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位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位置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置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位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単位</a:t>
            </a:r>
            <a:r>
              <a:rPr kumimoji="1" lang="en-US" altLang="ja-JP" dirty="0"/>
              <a:t>	N2N3	 〔</a:t>
            </a:r>
            <a:r>
              <a:rPr kumimoji="1" lang="ja-JP" altLang="en-US"/>
              <a:t>単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学位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地位</a:t>
            </a:r>
            <a:r>
              <a:rPr kumimoji="1" lang="en-US" altLang="ja-JP" dirty="0"/>
              <a:t>	N2N3	 〔</a:t>
            </a:r>
            <a:r>
              <a:rPr kumimoji="1" lang="ja-JP" altLang="en-US"/>
              <a:t>地</a:t>
            </a:r>
            <a:r>
              <a:rPr kumimoji="1" lang="en-US" altLang="ja-JP" dirty="0"/>
              <a:t>〕N4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順位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 〔</a:t>
            </a:r>
            <a:r>
              <a:rPr kumimoji="1" lang="ja-JP" altLang="en-US"/>
              <a:t>順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位</a:t>
            </a:r>
            <a:r>
              <a:rPr kumimoji="1" lang="en-US" altLang="ja-JP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位置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/>
              <a:t>いち</a:t>
            </a:r>
            <a:r>
              <a:rPr kumimoji="1" lang="en-US" altLang="ja-JP" dirty="0"/>
              <a:t>	position, location	</a:t>
            </a:r>
            <a:r>
              <a:rPr kumimoji="1" lang="ja-JP" altLang="en-US"/>
              <a:t>スマートフォンの</a:t>
            </a:r>
            <a:r>
              <a:rPr kumimoji="1" lang="ja-JP" altLang="en-US" b="1"/>
              <a:t>位置</a:t>
            </a:r>
            <a:r>
              <a:rPr kumimoji="1" lang="ja-JP" altLang="en-US"/>
              <a:t>情報をオフにする。／日本はアジアの東に</a:t>
            </a:r>
            <a:r>
              <a:rPr kumimoji="1" lang="ja-JP" altLang="en-US" b="1"/>
              <a:t>位置</a:t>
            </a:r>
            <a:r>
              <a:rPr kumimoji="1" lang="ja-JP" altLang="en-US"/>
              <a:t>している。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〜</a:t>
            </a:r>
            <a:r>
              <a:rPr kumimoji="1" lang="ja-JP" altLang="en-US"/>
              <a:t>位</a:t>
            </a:r>
            <a:r>
              <a:rPr kumimoji="1" lang="en-US" altLang="ja-JP" dirty="0"/>
              <a:t>	</a:t>
            </a:r>
            <a:r>
              <a:rPr kumimoji="1" lang="ja-JP" altLang="en-US"/>
              <a:t>い</a:t>
            </a:r>
            <a:r>
              <a:rPr kumimoji="1" lang="en-US" altLang="ja-JP" dirty="0"/>
              <a:t>	〜 place		</a:t>
            </a:r>
            <a:r>
              <a:rPr kumimoji="1" lang="ja-JP" altLang="en-US"/>
              <a:t>１</a:t>
            </a:r>
            <a:r>
              <a:rPr kumimoji="1" lang="ja-JP" altLang="en-US" b="1"/>
              <a:t>位</a:t>
            </a:r>
            <a:r>
              <a:rPr kumimoji="1" lang="ja-JP" altLang="en-US"/>
              <a:t>はドイツ、２</a:t>
            </a:r>
            <a:r>
              <a:rPr kumimoji="1" lang="ja-JP" altLang="en-US" b="1"/>
              <a:t>位</a:t>
            </a:r>
            <a:r>
              <a:rPr kumimoji="1" lang="ja-JP" altLang="en-US"/>
              <a:t>はマレーシア、３</a:t>
            </a:r>
            <a:r>
              <a:rPr kumimoji="1" lang="ja-JP" altLang="en-US" b="1"/>
              <a:t>位</a:t>
            </a:r>
            <a:r>
              <a:rPr kumimoji="1" lang="ja-JP" altLang="en-US"/>
              <a:t>はカナダだった。／高校のマラソン大会で１</a:t>
            </a:r>
            <a:r>
              <a:rPr kumimoji="1" lang="ja-JP" altLang="en-US" b="1"/>
              <a:t>位</a:t>
            </a:r>
            <a:r>
              <a:rPr kumimoji="1" lang="ja-JP" altLang="en-US"/>
              <a:t>になった。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単位</a:t>
            </a:r>
            <a:r>
              <a:rPr kumimoji="1" lang="en-US" altLang="ja-JP" dirty="0"/>
              <a:t>	</a:t>
            </a:r>
            <a:r>
              <a:rPr kumimoji="1" lang="ja-JP" altLang="en-US"/>
              <a:t>たんい</a:t>
            </a:r>
            <a:r>
              <a:rPr kumimoji="1" lang="en-US" altLang="ja-JP" dirty="0"/>
              <a:t>	credit, unit		</a:t>
            </a:r>
            <a:r>
              <a:rPr kumimoji="1" lang="ja-JP" altLang="en-US"/>
              <a:t>外国語の科目は</a:t>
            </a:r>
            <a:r>
              <a:rPr kumimoji="1" lang="en-US" altLang="ja-JP" dirty="0"/>
              <a:t>1</a:t>
            </a:r>
            <a:r>
              <a:rPr kumimoji="1" lang="ja-JP" altLang="en-US" b="1"/>
              <a:t>単位</a:t>
            </a:r>
            <a:r>
              <a:rPr kumimoji="1" lang="ja-JP" altLang="en-US"/>
              <a:t>です。／英語の</a:t>
            </a:r>
            <a:r>
              <a:rPr kumimoji="1" lang="ja-JP" altLang="en-US" b="1"/>
              <a:t>単位</a:t>
            </a:r>
            <a:r>
              <a:rPr kumimoji="1" lang="ja-JP" altLang="en-US"/>
              <a:t>を落としてしまった。／月</a:t>
            </a:r>
            <a:r>
              <a:rPr kumimoji="1" lang="ja-JP" altLang="en-US" b="1"/>
              <a:t>単位</a:t>
            </a:r>
            <a:r>
              <a:rPr kumimoji="1" lang="ja-JP" altLang="en-US"/>
              <a:t>で使用料を払う。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学位</a:t>
            </a:r>
            <a:r>
              <a:rPr kumimoji="1" lang="en-US" altLang="ja-JP" dirty="0"/>
              <a:t>	</a:t>
            </a:r>
            <a:r>
              <a:rPr kumimoji="1" lang="ja-JP" altLang="en-US"/>
              <a:t>がくい</a:t>
            </a:r>
            <a:r>
              <a:rPr kumimoji="1" lang="en-US" altLang="ja-JP" dirty="0"/>
              <a:t>	academic degree	</a:t>
            </a:r>
            <a:r>
              <a:rPr kumimoji="1" lang="ja-JP" altLang="en-US" b="1"/>
              <a:t>学位</a:t>
            </a:r>
            <a:r>
              <a:rPr kumimoji="1" lang="ja-JP" altLang="en-US"/>
              <a:t>を取るために、留学しました。／心理学の</a:t>
            </a:r>
            <a:r>
              <a:rPr kumimoji="1" lang="ja-JP" altLang="en-US" b="1"/>
              <a:t>学位</a:t>
            </a:r>
            <a:r>
              <a:rPr kumimoji="1" lang="ja-JP" altLang="en-US"/>
              <a:t>を持っています。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地位</a:t>
            </a:r>
            <a:r>
              <a:rPr kumimoji="1" lang="en-US" altLang="ja-JP" dirty="0"/>
              <a:t>	</a:t>
            </a:r>
            <a:r>
              <a:rPr kumimoji="1" lang="ja-JP" altLang="en-US"/>
              <a:t>ちい</a:t>
            </a:r>
            <a:r>
              <a:rPr kumimoji="1" lang="en-US" altLang="ja-JP" dirty="0"/>
              <a:t>	position, status	</a:t>
            </a:r>
            <a:r>
              <a:rPr kumimoji="1" lang="ja-JP" altLang="en-US"/>
              <a:t>Ａ国は女性の社会的</a:t>
            </a:r>
            <a:r>
              <a:rPr kumimoji="1" lang="ja-JP" altLang="en-US" b="1"/>
              <a:t>地位</a:t>
            </a:r>
            <a:r>
              <a:rPr kumimoji="1" lang="ja-JP" altLang="en-US"/>
              <a:t>が低い。／会社での</a:t>
            </a:r>
            <a:r>
              <a:rPr kumimoji="1" lang="ja-JP" altLang="en-US" b="1"/>
              <a:t>地位</a:t>
            </a:r>
            <a:r>
              <a:rPr kumimoji="1" lang="ja-JP" altLang="en-US"/>
              <a:t>は彼女のほうが高い。</a:t>
            </a:r>
            <a:r>
              <a:rPr kumimoji="1" lang="en-US" altLang="ja-JP" dirty="0"/>
              <a:t>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順位</a:t>
            </a:r>
            <a:r>
              <a:rPr kumimoji="1" lang="en-US" altLang="ja-JP" dirty="0"/>
              <a:t>	</a:t>
            </a:r>
            <a:r>
              <a:rPr kumimoji="1" lang="ja-JP" altLang="en-US"/>
              <a:t>じゅんい</a:t>
            </a:r>
            <a:r>
              <a:rPr kumimoji="1" lang="en-US" altLang="ja-JP" dirty="0"/>
              <a:t>	ranking		</a:t>
            </a:r>
            <a:r>
              <a:rPr kumimoji="1" lang="ja-JP" altLang="en-US"/>
              <a:t>前回より</a:t>
            </a:r>
            <a:r>
              <a:rPr kumimoji="1" lang="ja-JP" altLang="en-US" b="1"/>
              <a:t>順位</a:t>
            </a:r>
            <a:r>
              <a:rPr kumimoji="1" lang="ja-JP" altLang="en-US"/>
              <a:t>が上がった。／前回より</a:t>
            </a:r>
            <a:r>
              <a:rPr kumimoji="1" lang="ja-JP" altLang="en-US" b="1"/>
              <a:t>順位</a:t>
            </a:r>
            <a:r>
              <a:rPr kumimoji="1" lang="ja-JP" altLang="en-US"/>
              <a:t>が下がった。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位</a:t>
            </a:r>
            <a:r>
              <a:rPr kumimoji="1" lang="en-US" altLang="ja-JP" dirty="0"/>
              <a:t>	</a:t>
            </a:r>
            <a:r>
              <a:rPr kumimoji="1" lang="ja-JP" altLang="en-US"/>
              <a:t>くらい</a:t>
            </a:r>
            <a:r>
              <a:rPr kumimoji="1" lang="en-US" altLang="ja-JP" dirty="0"/>
              <a:t>	rank, digit		</a:t>
            </a:r>
            <a:r>
              <a:rPr kumimoji="1" lang="ja-JP" altLang="en-US"/>
              <a:t>国王の</a:t>
            </a:r>
            <a:r>
              <a:rPr kumimoji="1" lang="ja-JP" altLang="en-US" b="1"/>
              <a:t>位</a:t>
            </a:r>
            <a:r>
              <a:rPr kumimoji="1" lang="ja-JP" altLang="en-US"/>
              <a:t>につく。／１の位の数字が「４」番の人、前に来てください。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40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6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744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82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16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86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853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617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707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30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9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スマートフォンの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位置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情報をオフにする。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１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はドイツ、２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はマレーシア、３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はカナダだった。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英語の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単位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を落としてしまった。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心理学の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学位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を持っています。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rank, position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位置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/>
                        <a:t>いち</a:t>
                      </a:r>
                      <a:r>
                        <a:rPr kumimoji="1" lang="en-US" altLang="ja-JP" sz="2400" dirty="0"/>
                        <a:t>		position, location</a:t>
                      </a:r>
                    </a:p>
                    <a:p>
                      <a:r>
                        <a:rPr kumimoji="1" lang="en-US" altLang="ja-JP" sz="2400" dirty="0"/>
                        <a:t>〜</a:t>
                      </a:r>
                      <a:r>
                        <a:rPr kumimoji="1" lang="ja-JP" altLang="en-US" sz="2400"/>
                        <a:t>位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い</a:t>
                      </a:r>
                      <a:r>
                        <a:rPr kumimoji="1" lang="en-US" altLang="ja-JP" sz="2400" dirty="0"/>
                        <a:t>		〜 place</a:t>
                      </a:r>
                    </a:p>
                    <a:p>
                      <a:r>
                        <a:rPr kumimoji="1" lang="ja-JP" altLang="en-US" sz="2400"/>
                        <a:t>単位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たんい</a:t>
                      </a:r>
                      <a:r>
                        <a:rPr kumimoji="1" lang="en-US" altLang="ja-JP" sz="2400" dirty="0"/>
                        <a:t>	credit, unit</a:t>
                      </a:r>
                    </a:p>
                    <a:p>
                      <a:r>
                        <a:rPr kumimoji="1" lang="ja-JP" altLang="en-US" sz="2400"/>
                        <a:t>学位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がくい</a:t>
                      </a:r>
                      <a:r>
                        <a:rPr kumimoji="1" lang="en-US" altLang="ja-JP" sz="2400" dirty="0"/>
                        <a:t>	academic degree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くらい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3118C3A3-B68E-2142-BC85-28AA690FC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54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Macintosh PowerPoint</Application>
  <PresentationFormat>ワイド画面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2022-09-16T00:38:25Z</dcterms:created>
  <dcterms:modified xsi:type="dcterms:W3CDTF">2022-09-16T00:38:56Z</dcterms:modified>
</cp:coreProperties>
</file>