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4014"/>
  </p:normalViewPr>
  <p:slideViewPr>
    <p:cSldViewPr snapToGrid="0">
      <p:cViewPr varScale="1">
        <p:scale>
          <a:sx n="38" d="100"/>
          <a:sy n="38" d="100"/>
        </p:scale>
        <p:origin x="3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98853-759F-9F4E-8B42-2A52D8B7BB7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F6E01-AA34-6145-9E0D-49261BDC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275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医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医者</a:t>
            </a:r>
            <a:r>
              <a:rPr kumimoji="1" lang="en-US" altLang="ja-JP" dirty="0"/>
              <a:t>	N5	〔</a:t>
            </a:r>
            <a:r>
              <a:rPr kumimoji="1" lang="ja-JP" altLang="en-US"/>
              <a:t>者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医学部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学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部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「医学」は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N4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医者</a:t>
            </a:r>
            <a:r>
              <a:rPr kumimoji="1" lang="ja-JP" altLang="en-US" sz="2400" dirty="0">
                <a:solidFill>
                  <a:schemeClr val="tx1"/>
                </a:solidFill>
              </a:rPr>
              <a:t>	いしゃ	</a:t>
            </a:r>
            <a:r>
              <a:rPr kumimoji="1" lang="en-US" altLang="ja-JP" sz="2400" dirty="0">
                <a:solidFill>
                  <a:schemeClr val="tx1"/>
                </a:solidFill>
              </a:rPr>
              <a:t>doctor		</a:t>
            </a:r>
            <a:r>
              <a:rPr kumimoji="1" lang="ja-JP" altLang="en-US" sz="2400" dirty="0">
                <a:solidFill>
                  <a:schemeClr val="tx1"/>
                </a:solidFill>
              </a:rPr>
              <a:t>熱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ねつ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があるので、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医者</a:t>
            </a:r>
            <a:r>
              <a:rPr kumimoji="1" lang="ja-JP" altLang="en-US" sz="2400" dirty="0">
                <a:solidFill>
                  <a:schemeClr val="tx1"/>
                </a:solidFill>
              </a:rPr>
              <a:t>にみて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もらいました。／彼は有名な</a:t>
            </a:r>
            <a:r>
              <a:rPr kumimoji="1" lang="ja-JP" altLang="en-US" sz="2400" b="0">
                <a:solidFill>
                  <a:schemeClr val="tx1"/>
                </a:solidFill>
              </a:rPr>
              <a:t>外科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医者</a:t>
            </a:r>
            <a:r>
              <a:rPr kumimoji="1" lang="ja-JP" altLang="en-US" sz="2400">
                <a:solidFill>
                  <a:schemeClr val="tx1"/>
                </a:solidFill>
              </a:rPr>
              <a:t>です。／３か月に一回歯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b="1">
                <a:solidFill>
                  <a:schemeClr val="tx1"/>
                </a:solidFill>
              </a:rPr>
              <a:t>医者</a:t>
            </a:r>
            <a:r>
              <a:rPr kumimoji="1" lang="ja-JP" altLang="en-US" sz="2400">
                <a:solidFill>
                  <a:schemeClr val="tx1"/>
                </a:solidFill>
              </a:rPr>
              <a:t>に行きます。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医学部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いがくぶ</a:t>
            </a:r>
            <a:r>
              <a:rPr kumimoji="1" lang="en-US" altLang="ja-JP" sz="2400" dirty="0">
                <a:solidFill>
                  <a:schemeClr val="tx1"/>
                </a:solidFill>
              </a:rPr>
              <a:t>	faculty of medicine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医学部</a:t>
            </a:r>
            <a:r>
              <a:rPr kumimoji="1" lang="ja-JP" altLang="en-US" sz="2400" dirty="0">
                <a:solidFill>
                  <a:schemeClr val="tx1"/>
                </a:solidFill>
              </a:rPr>
              <a:t>の学生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医者</a:t>
            </a:r>
            <a:r>
              <a:rPr kumimoji="1" lang="ja-JP" altLang="en-US" sz="2400">
                <a:solidFill>
                  <a:schemeClr val="tx1"/>
                </a:solidFill>
              </a:rPr>
              <a:t>になるため、</a:t>
            </a:r>
            <a:r>
              <a:rPr kumimoji="1" lang="ja-JP" altLang="en-US" sz="2400" b="1">
                <a:solidFill>
                  <a:schemeClr val="tx1"/>
                </a:solidFill>
              </a:rPr>
              <a:t>医学部</a:t>
            </a:r>
            <a:r>
              <a:rPr kumimoji="1" lang="ja-JP" altLang="en-US" sz="2400">
                <a:solidFill>
                  <a:schemeClr val="tx1"/>
                </a:solidFill>
              </a:rPr>
              <a:t>をえらびました。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449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71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8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191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795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124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435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250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53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14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64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32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914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ねつ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があるので、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医者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にみてもらいました。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医学部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の学生です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466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medicine, doctor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医者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いしゃ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doctor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医学部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いがくぶ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faculty of medicine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4">
            <a:extLst>
              <a:ext uri="{FF2B5EF4-FFF2-40B4-BE49-F238E27FC236}">
                <a16:creationId xmlns:a16="http://schemas.microsoft.com/office/drawing/2014/main" id="{4A877423-8C4B-4931-AC54-F46368EE7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3964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2022-09-14T09:19:53Z</dcterms:created>
  <dcterms:modified xsi:type="dcterms:W3CDTF">2022-09-14T09:20:15Z</dcterms:modified>
</cp:coreProperties>
</file>