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8367"/>
  </p:normalViewPr>
  <p:slideViewPr>
    <p:cSldViewPr snapToGrid="0">
      <p:cViewPr varScale="1">
        <p:scale>
          <a:sx n="72" d="100"/>
          <a:sy n="72" d="100"/>
        </p:scale>
        <p:origin x="26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5DE3D7-4472-AB4D-9433-9B1A259F4E31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BD62D6-6D0E-4B4B-B328-4C31655E81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9256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住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住所</a:t>
            </a:r>
            <a:r>
              <a:rPr kumimoji="1" lang="en-US" altLang="ja-JP" dirty="0"/>
              <a:t>	N4	〔</a:t>
            </a:r>
            <a:r>
              <a:rPr kumimoji="1" lang="ja-JP" altLang="en-US"/>
              <a:t>所</a:t>
            </a:r>
            <a:r>
              <a:rPr kumimoji="1" lang="en-US" altLang="ja-JP" dirty="0"/>
              <a:t>〕N</a:t>
            </a:r>
            <a:r>
              <a:rPr kumimoji="1" lang="en-US" altLang="ja-JP" sz="18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2N3</a:t>
            </a:r>
            <a:endParaRPr kumimoji="1" lang="en-US" altLang="ja-JP" dirty="0"/>
          </a:p>
          <a:p>
            <a:r>
              <a:rPr kumimoji="1" lang="ja-JP" altLang="en-US"/>
              <a:t>住民</a:t>
            </a:r>
            <a:r>
              <a:rPr kumimoji="1" lang="en-US" altLang="ja-JP" dirty="0"/>
              <a:t>	N</a:t>
            </a:r>
            <a:r>
              <a:rPr kumimoji="1" lang="en-US" altLang="ja-JP" sz="18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2N3</a:t>
            </a:r>
            <a:r>
              <a:rPr kumimoji="1" lang="en-US" altLang="ja-JP" dirty="0"/>
              <a:t>	〔</a:t>
            </a:r>
            <a:r>
              <a:rPr kumimoji="1" lang="ja-JP" altLang="en-US"/>
              <a:t>民</a:t>
            </a:r>
            <a:r>
              <a:rPr kumimoji="1" lang="en-US" altLang="ja-JP" dirty="0"/>
              <a:t>〕N</a:t>
            </a:r>
            <a:r>
              <a:rPr kumimoji="1" lang="en-US" altLang="ja-JP" sz="18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2N3</a:t>
            </a:r>
            <a:endParaRPr kumimoji="1" lang="en-US" altLang="ja-JP" dirty="0"/>
          </a:p>
          <a:p>
            <a:r>
              <a:rPr kumimoji="1" lang="ja-JP" altLang="en-US"/>
              <a:t>住民票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民</a:t>
            </a:r>
            <a:r>
              <a:rPr kumimoji="1" lang="en-US" altLang="ja-JP" dirty="0"/>
              <a:t>〕N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票</a:t>
            </a:r>
            <a:r>
              <a:rPr kumimoji="1" lang="en-US" altLang="ja-JP" dirty="0"/>
              <a:t>〕N1</a:t>
            </a:r>
            <a:r>
              <a:rPr kumimoji="1" lang="ja-JP" altLang="en-US"/>
              <a:t>　</a:t>
            </a:r>
            <a:r>
              <a:rPr kumimoji="1" lang="en-US" altLang="ja-JP" dirty="0"/>
              <a:t>※</a:t>
            </a:r>
            <a:r>
              <a:rPr kumimoji="1" lang="ja-JP" altLang="en-US"/>
              <a:t>「住民」は</a:t>
            </a:r>
            <a:r>
              <a:rPr kumimoji="1" lang="en-US" altLang="ja-JP" dirty="0"/>
              <a:t>N2N3</a:t>
            </a:r>
            <a:r>
              <a:rPr kumimoji="1" lang="ja-JP" altLang="en-US"/>
              <a:t>、「票」は</a:t>
            </a:r>
            <a:r>
              <a:rPr kumimoji="1" lang="en-US" altLang="ja-JP" dirty="0"/>
              <a:t>N1</a:t>
            </a:r>
          </a:p>
          <a:p>
            <a:r>
              <a:rPr kumimoji="1" lang="ja-JP" altLang="en-US"/>
              <a:t>住宅</a:t>
            </a:r>
            <a:r>
              <a:rPr kumimoji="1" lang="en-US" altLang="ja-JP" dirty="0"/>
              <a:t>	N</a:t>
            </a:r>
            <a:r>
              <a:rPr kumimoji="1" lang="en-US" altLang="ja-JP" sz="18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2N3</a:t>
            </a:r>
            <a:r>
              <a:rPr kumimoji="1" lang="en-US" altLang="ja-JP" dirty="0"/>
              <a:t>	〔</a:t>
            </a:r>
            <a:r>
              <a:rPr kumimoji="1" lang="ja-JP" altLang="en-US"/>
              <a:t>宅</a:t>
            </a:r>
            <a:r>
              <a:rPr kumimoji="1" lang="en-US" altLang="ja-JP" dirty="0"/>
              <a:t>〕N</a:t>
            </a:r>
            <a:r>
              <a:rPr kumimoji="1" lang="en-US" altLang="ja-JP" sz="18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2N3</a:t>
            </a:r>
            <a:endParaRPr kumimoji="1" lang="en-US" altLang="ja-JP" dirty="0"/>
          </a:p>
          <a:p>
            <a:r>
              <a:rPr kumimoji="1" lang="ja-JP" altLang="en-US"/>
              <a:t>住む</a:t>
            </a:r>
            <a:r>
              <a:rPr kumimoji="1" lang="en-US" altLang="ja-JP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住所</a:t>
            </a:r>
            <a:r>
              <a:rPr kumimoji="1" lang="ja-JP" altLang="en-US" sz="2400" dirty="0">
                <a:solidFill>
                  <a:schemeClr val="tx1"/>
                </a:solidFill>
              </a:rPr>
              <a:t>	じゅうしょ</a:t>
            </a:r>
            <a:r>
              <a:rPr kumimoji="1" lang="ja-JP" altLang="en-US" sz="2400">
                <a:solidFill>
                  <a:schemeClr val="tx1"/>
                </a:solidFill>
              </a:rPr>
              <a:t>	</a:t>
            </a:r>
            <a:r>
              <a:rPr kumimoji="1" lang="en-US" altLang="ja-JP" sz="2400" dirty="0">
                <a:solidFill>
                  <a:schemeClr val="tx1"/>
                </a:solidFill>
              </a:rPr>
              <a:t>	address		</a:t>
            </a:r>
            <a:r>
              <a:rPr kumimoji="1" lang="ja-JP" altLang="en-US" sz="2400" dirty="0">
                <a:solidFill>
                  <a:schemeClr val="tx1"/>
                </a:solidFill>
              </a:rPr>
              <a:t>ここに名前と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住所</a:t>
            </a:r>
            <a:r>
              <a:rPr kumimoji="1" lang="ja-JP" altLang="en-US" sz="2400" dirty="0">
                <a:solidFill>
                  <a:schemeClr val="tx1"/>
                </a:solidFill>
              </a:rPr>
              <a:t>を書いて</a:t>
            </a:r>
            <a:r>
              <a:rPr kumimoji="1" lang="ja-JP" altLang="en-US" sz="2400">
                <a:solidFill>
                  <a:schemeClr val="tx1"/>
                </a:solidFill>
              </a:rPr>
              <a:t>ください。／大学の</a:t>
            </a:r>
            <a:r>
              <a:rPr kumimoji="1" lang="ja-JP" altLang="en-US" sz="2400" b="1">
                <a:solidFill>
                  <a:schemeClr val="tx1"/>
                </a:solidFill>
              </a:rPr>
              <a:t>住所</a:t>
            </a:r>
            <a:r>
              <a:rPr kumimoji="1" lang="ja-JP" altLang="en-US" sz="2400">
                <a:solidFill>
                  <a:schemeClr val="tx1"/>
                </a:solidFill>
              </a:rPr>
              <a:t>がわかりますか。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住民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じゅうみん</a:t>
            </a:r>
            <a:r>
              <a:rPr kumimoji="1" lang="en-US" altLang="ja-JP" sz="2400" dirty="0">
                <a:solidFill>
                  <a:schemeClr val="tx1"/>
                </a:solidFill>
              </a:rPr>
              <a:t>		resident		</a:t>
            </a:r>
            <a:r>
              <a:rPr kumimoji="1" lang="ja-JP" altLang="en-US" sz="2400">
                <a:solidFill>
                  <a:schemeClr val="tx1"/>
                </a:solidFill>
              </a:rPr>
              <a:t>おまつりに</a:t>
            </a:r>
            <a:r>
              <a:rPr kumimoji="1" lang="ja-JP" altLang="en-US" sz="2400" dirty="0">
                <a:solidFill>
                  <a:schemeClr val="tx1"/>
                </a:solidFill>
              </a:rPr>
              <a:t>は、この町の多くの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住民</a:t>
            </a:r>
            <a:r>
              <a:rPr kumimoji="1" lang="ja-JP" altLang="en-US" sz="2400" dirty="0">
                <a:solidFill>
                  <a:schemeClr val="tx1"/>
                </a:solidFill>
              </a:rPr>
              <a:t>が参加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さんか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 dirty="0">
                <a:solidFill>
                  <a:schemeClr val="tx1"/>
                </a:solidFill>
              </a:rPr>
              <a:t>します。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住民票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じゅうみんひょう</a:t>
            </a:r>
            <a:r>
              <a:rPr kumimoji="1" lang="en-US" altLang="ja-JP" sz="2400" dirty="0">
                <a:solidFill>
                  <a:schemeClr val="tx1"/>
                </a:solidFill>
              </a:rPr>
              <a:t>	Resident Record	</a:t>
            </a:r>
            <a:r>
              <a:rPr kumimoji="1" lang="ja-JP" altLang="en-US" sz="2400" dirty="0">
                <a:solidFill>
                  <a:schemeClr val="tx1"/>
                </a:solidFill>
              </a:rPr>
              <a:t>市役所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しやくしょ</a:t>
            </a:r>
            <a:r>
              <a:rPr kumimoji="1" lang="en-US" altLang="ja-JP" sz="2400" dirty="0">
                <a:solidFill>
                  <a:schemeClr val="tx1"/>
                </a:solidFill>
              </a:rPr>
              <a:t>: City hall)</a:t>
            </a:r>
            <a:r>
              <a:rPr kumimoji="1" lang="ja-JP" altLang="en-US" sz="2400" dirty="0">
                <a:solidFill>
                  <a:schemeClr val="tx1"/>
                </a:solidFill>
              </a:rPr>
              <a:t>へ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住民票</a:t>
            </a:r>
            <a:r>
              <a:rPr kumimoji="1" lang="ja-JP" altLang="en-US" sz="2400" dirty="0">
                <a:solidFill>
                  <a:schemeClr val="tx1"/>
                </a:solidFill>
              </a:rPr>
              <a:t>をとりに行きました。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住宅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じゅうたく</a:t>
            </a:r>
            <a:r>
              <a:rPr kumimoji="1" lang="en-US" altLang="ja-JP" sz="2400" dirty="0">
                <a:solidFill>
                  <a:schemeClr val="tx1"/>
                </a:solidFill>
              </a:rPr>
              <a:t>		house		</a:t>
            </a:r>
            <a:r>
              <a:rPr kumimoji="1" lang="ja-JP" altLang="en-US" sz="2400">
                <a:solidFill>
                  <a:schemeClr val="tx1"/>
                </a:solidFill>
              </a:rPr>
              <a:t>この辺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あた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り</a:t>
            </a:r>
            <a:r>
              <a:rPr kumimoji="1" lang="en-US" altLang="ja-JP" sz="2400" dirty="0">
                <a:solidFill>
                  <a:schemeClr val="tx1"/>
                </a:solidFill>
              </a:rPr>
              <a:t>(around here)</a:t>
            </a:r>
            <a:r>
              <a:rPr kumimoji="1" lang="ja-JP" altLang="en-US" sz="2400" dirty="0">
                <a:solidFill>
                  <a:schemeClr val="tx1"/>
                </a:solidFill>
              </a:rPr>
              <a:t>は、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住宅</a:t>
            </a:r>
            <a:r>
              <a:rPr kumimoji="1" lang="ja-JP" altLang="en-US" sz="2400" dirty="0">
                <a:solidFill>
                  <a:schemeClr val="tx1"/>
                </a:solidFill>
              </a:rPr>
              <a:t>が多いです。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住む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すむ</a:t>
            </a:r>
            <a:r>
              <a:rPr kumimoji="1" lang="en-US" altLang="ja-JP" sz="2400" dirty="0">
                <a:solidFill>
                  <a:schemeClr val="tx1"/>
                </a:solidFill>
              </a:rPr>
              <a:t>		to live		</a:t>
            </a:r>
            <a:r>
              <a:rPr kumimoji="1" lang="ja-JP" altLang="en-US" sz="2400" dirty="0">
                <a:solidFill>
                  <a:schemeClr val="tx1"/>
                </a:solidFill>
              </a:rPr>
              <a:t>駅の近くのアパートに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住んで</a:t>
            </a:r>
            <a:r>
              <a:rPr kumimoji="1" lang="ja-JP" altLang="en-US" sz="2400">
                <a:solidFill>
                  <a:schemeClr val="tx1"/>
                </a:solidFill>
              </a:rPr>
              <a:t>います。／兄は東京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とうきょう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に</a:t>
            </a:r>
            <a:r>
              <a:rPr kumimoji="1" lang="ja-JP" altLang="en-US" sz="2400" b="1">
                <a:solidFill>
                  <a:schemeClr val="tx1"/>
                </a:solidFill>
              </a:rPr>
              <a:t>住んで</a:t>
            </a:r>
            <a:r>
              <a:rPr kumimoji="1" lang="ja-JP" altLang="en-US" sz="2400">
                <a:solidFill>
                  <a:schemeClr val="tx1"/>
                </a:solidFill>
              </a:rPr>
              <a:t>います。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678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9589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650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118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9885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0874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1627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0542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544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8779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8819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8776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9628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ここに名前と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住所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を書いてください。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市役所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しやくしょ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: City hall)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へ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住民票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をとりに行きました。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駅の近くのアパートに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住んで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います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7262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live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618258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ジュウ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住所</a:t>
                      </a:r>
                      <a:r>
                        <a:rPr kumimoji="1" lang="ja-JP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じゅうしょ	</a:t>
                      </a:r>
                      <a:r>
                        <a:rPr kumimoji="1" lang="ja-JP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address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住民票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じゅうみんひょう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Resident Record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す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む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住む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ja-JP" sz="18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すむ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	to live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Picture 18">
            <a:extLst>
              <a:ext uri="{FF2B5EF4-FFF2-40B4-BE49-F238E27FC236}">
                <a16:creationId xmlns:a16="http://schemas.microsoft.com/office/drawing/2014/main" id="{A2834C76-43B7-4968-969F-9F2FA80FCB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2948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553377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263</Words>
  <Application>Microsoft Macintosh PowerPoint</Application>
  <PresentationFormat>ワイド画面</PresentationFormat>
  <Paragraphs>26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2022-09-14T07:46:51Z</dcterms:created>
  <dcterms:modified xsi:type="dcterms:W3CDTF">2022-09-14T07:47:33Z</dcterms:modified>
</cp:coreProperties>
</file>