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82"/>
    <p:restoredTop sz="53673"/>
  </p:normalViewPr>
  <p:slideViewPr>
    <p:cSldViewPr snapToGrid="0" snapToObjects="1">
      <p:cViewPr varScale="1">
        <p:scale>
          <a:sx n="65" d="100"/>
          <a:sy n="65" d="100"/>
        </p:scale>
        <p:origin x="2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何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何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何人</a:t>
            </a:r>
            <a:r>
              <a:rPr kumimoji="1" lang="en-US" altLang="ja-JP" dirty="0"/>
              <a:t>	N5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何年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何日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何</a:t>
            </a:r>
            <a:r>
              <a:rPr kumimoji="1" lang="ja-JP" altLang="en-US">
                <a:solidFill>
                  <a:schemeClr val="tx1"/>
                </a:solidFill>
              </a:rPr>
              <a:t>	なに／なん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what	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やすみの日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をしますか。／きのうは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をたべましたか。／のみものは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がいいですか。／それは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何人	なんにん</a:t>
            </a:r>
            <a:r>
              <a:rPr kumimoji="1" lang="en-US" altLang="ja-JP" dirty="0">
                <a:solidFill>
                  <a:schemeClr val="tx1"/>
                </a:solidFill>
              </a:rPr>
              <a:t>	how</a:t>
            </a:r>
            <a:r>
              <a:rPr kumimoji="1" lang="ja-JP" altLang="en-US" dirty="0">
                <a:solidFill>
                  <a:schemeClr val="tx1"/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many people		</a:t>
            </a:r>
            <a:r>
              <a:rPr kumimoji="1" lang="ja-JP" altLang="en-US">
                <a:solidFill>
                  <a:schemeClr val="tx1"/>
                </a:solidFill>
              </a:rPr>
              <a:t>ご</a:t>
            </a:r>
            <a:r>
              <a:rPr kumimoji="1" lang="ja-JP" altLang="en-US" sz="1200">
                <a:latin typeface="Segoe UI Historic" panose="020B0502040204020203" pitchFamily="34" charset="0"/>
              </a:rPr>
              <a:t>か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ぞくは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何人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か。／パーティーに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きますか。／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何年	なんねん	</a:t>
            </a:r>
            <a:r>
              <a:rPr kumimoji="1" lang="en-US" altLang="ja-JP" dirty="0">
                <a:solidFill>
                  <a:schemeClr val="tx1"/>
                </a:solidFill>
              </a:rPr>
              <a:t>how many years, what year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ぐらい英語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えいご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をべんきょうしましたか。／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に生まれましたか。／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何年まえ</a:t>
            </a:r>
            <a:r>
              <a:rPr kumimoji="1" lang="ja-JP" altLang="en-US" sz="1200">
                <a:latin typeface="Segoe UI Historic" panose="020B0502040204020203" pitchFamily="34" charset="0"/>
              </a:rPr>
              <a:t>に日本にきましたか。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Segoe UI Historic" panose="020B0502040204020203" pitchFamily="34" charset="0"/>
              </a:rPr>
              <a:t>何日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latin typeface="Segoe UI Historic" panose="020B0502040204020203" pitchFamily="34" charset="0"/>
              </a:rPr>
              <a:t>なんにち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	how many days, what day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ぐらいかかりますか。／きょうは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何日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ですか。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8F07812-0D54-4A38-AC1A-6080E927E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90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what, how (many)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8635"/>
              </p:ext>
            </p:extLst>
          </p:nvPr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なに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なん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何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なに／なん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what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何人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なん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にん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how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many people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何年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なん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ねん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how many years, what year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Segoe UI Historic" panose="020B0502040204020203" pitchFamily="34" charset="0"/>
                        </a:rPr>
                        <a:t>何日</a:t>
                      </a:r>
                      <a:r>
                        <a:rPr kumimoji="1" lang="en-US" altLang="ja-JP" sz="2400" dirty="0"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latin typeface="Segoe UI Historic" panose="020B0502040204020203" pitchFamily="34" charset="0"/>
                        </a:rPr>
                        <a:t>なんにち</a:t>
                      </a:r>
                      <a:r>
                        <a:rPr kumimoji="1" lang="en-US" altLang="ja-JP" sz="2400" dirty="0">
                          <a:latin typeface="Segoe UI Historic" panose="020B0502040204020203" pitchFamily="34" charset="0"/>
                        </a:rPr>
                        <a:t>	how many days, what day</a:t>
                      </a: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2C378E-9066-4866-BEE7-45C5B984188A}"/>
              </a:ext>
            </a:extLst>
          </p:cNvPr>
          <p:cNvSpPr txBox="1"/>
          <p:nvPr/>
        </p:nvSpPr>
        <p:spPr>
          <a:xfrm>
            <a:off x="516255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Segoe UI Historic" panose="020B0502040204020203" pitchFamily="34" charset="0"/>
              </a:rPr>
              <a:t>やすみの日は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何</a:t>
            </a:r>
            <a:r>
              <a:rPr kumimoji="1" lang="ja-JP" altLang="en-US" sz="2400">
                <a:latin typeface="Segoe UI Historic" panose="020B0502040204020203" pitchFamily="34" charset="0"/>
              </a:rPr>
              <a:t>をしますか。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Segoe UI Historic" panose="020B0502040204020203" pitchFamily="34" charset="0"/>
              </a:rPr>
              <a:t>それは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何</a:t>
            </a:r>
            <a:r>
              <a:rPr kumimoji="1" lang="ja-JP" altLang="en-US" sz="2400">
                <a:latin typeface="Segoe UI Historic" panose="020B0502040204020203" pitchFamily="34" charset="0"/>
              </a:rPr>
              <a:t>ですか。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>
                <a:latin typeface="Segoe UI Historic" panose="020B0502040204020203" pitchFamily="34" charset="0"/>
              </a:rPr>
              <a:t>何人</a:t>
            </a:r>
            <a:r>
              <a:rPr kumimoji="1" lang="ja-JP" altLang="en-US" sz="2400">
                <a:latin typeface="Segoe UI Historic" panose="020B0502040204020203" pitchFamily="34" charset="0"/>
              </a:rPr>
              <a:t>ですか。</a:t>
            </a:r>
            <a:endParaRPr kumimoji="1" lang="ja-JP" altLang="en-US" sz="240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>
                <a:latin typeface="Segoe UI Historic" panose="020B0502040204020203" pitchFamily="34" charset="0"/>
              </a:rPr>
              <a:t>何年</a:t>
            </a:r>
            <a:r>
              <a:rPr kumimoji="1" lang="ja-JP" altLang="en-US" sz="2400">
                <a:latin typeface="Segoe UI Historic" panose="020B0502040204020203" pitchFamily="34" charset="0"/>
              </a:rPr>
              <a:t>ぐらい英語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2400">
                <a:latin typeface="Segoe UI Historic" panose="020B0502040204020203" pitchFamily="34" charset="0"/>
              </a:rPr>
              <a:t>えいご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2400">
                <a:latin typeface="Segoe UI Historic" panose="020B0502040204020203" pitchFamily="34" charset="0"/>
              </a:rPr>
              <a:t>をべんきょうしましたか。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Segoe UI Historic" panose="020B0502040204020203" pitchFamily="34" charset="0"/>
              </a:rPr>
              <a:t>きょうは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何日</a:t>
            </a:r>
            <a:r>
              <a:rPr kumimoji="1" lang="ja-JP" altLang="en-US" sz="2400">
                <a:latin typeface="Segoe UI Historic" panose="020B0502040204020203" pitchFamily="34" charset="0"/>
              </a:rPr>
              <a:t>ですか。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3600</TotalTime>
  <Words>267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113</cp:revision>
  <dcterms:created xsi:type="dcterms:W3CDTF">2021-08-24T02:27:18Z</dcterms:created>
  <dcterms:modified xsi:type="dcterms:W3CDTF">2022-08-18T08:40:05Z</dcterms:modified>
</cp:coreProperties>
</file>