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5986"/>
  </p:normalViewPr>
  <p:slideViewPr>
    <p:cSldViewPr snapToGrid="0">
      <p:cViewPr varScale="1">
        <p:scale>
          <a:sx n="82" d="100"/>
          <a:sy n="82" d="100"/>
        </p:scale>
        <p:origin x="224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68C4CD-654F-5545-8E65-23DD92A9750F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54587B-ABA3-B249-8DDB-3E14366008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28217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花</a:t>
            </a:r>
            <a:r>
              <a:rPr kumimoji="1" lang="en-US" altLang="ja-JP"/>
              <a:t>〕N5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花びん</a:t>
            </a:r>
            <a:r>
              <a:rPr kumimoji="1" lang="en-US" altLang="ja-JP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花</a:t>
            </a:r>
            <a:r>
              <a:rPr kumimoji="1" lang="en-US" altLang="ja-JP" dirty="0"/>
              <a:t>	N5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花火</a:t>
            </a:r>
            <a:r>
              <a:rPr kumimoji="1" lang="en-US" altLang="ja-JP" dirty="0"/>
              <a:t>	N2N3	〔</a:t>
            </a:r>
            <a:r>
              <a:rPr kumimoji="1" lang="ja-JP" altLang="en-US"/>
              <a:t>火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花びん	かびん</a:t>
            </a:r>
            <a:r>
              <a:rPr kumimoji="1" lang="en-US" altLang="ja-JP" dirty="0">
                <a:solidFill>
                  <a:schemeClr val="tx1"/>
                </a:solidFill>
              </a:rPr>
              <a:t>	flower</a:t>
            </a:r>
            <a:r>
              <a:rPr kumimoji="1" lang="ja-JP" altLang="en-US">
                <a:solidFill>
                  <a:schemeClr val="tx1"/>
                </a:solidFill>
              </a:rPr>
              <a:t> </a:t>
            </a:r>
            <a:r>
              <a:rPr kumimoji="1" lang="en-US" altLang="ja-JP" dirty="0">
                <a:solidFill>
                  <a:schemeClr val="tx1"/>
                </a:solidFill>
              </a:rPr>
              <a:t>vase	</a:t>
            </a:r>
            <a:r>
              <a:rPr kumimoji="1" lang="ja-JP" altLang="en-US" sz="1200">
                <a:latin typeface="Segoe UI Historic" panose="020B0502040204020203" pitchFamily="34" charset="0"/>
              </a:rPr>
              <a:t>つくえの上に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花びん</a:t>
            </a:r>
            <a:r>
              <a:rPr kumimoji="1" lang="ja-JP" altLang="en-US" sz="1200">
                <a:latin typeface="Segoe UI Historic" panose="020B0502040204020203" pitchFamily="34" charset="0"/>
              </a:rPr>
              <a:t>があります。／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花びん</a:t>
            </a:r>
            <a:r>
              <a:rPr kumimoji="1" lang="ja-JP" altLang="en-US" sz="1200">
                <a:latin typeface="Segoe UI Historic" panose="020B0502040204020203" pitchFamily="34" charset="0"/>
              </a:rPr>
              <a:t>に水をいれます。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花</a:t>
            </a:r>
            <a:r>
              <a:rPr kumimoji="1" lang="ja-JP" altLang="en-US" dirty="0">
                <a:solidFill>
                  <a:schemeClr val="tx1"/>
                </a:solidFill>
              </a:rPr>
              <a:t>	はな	</a:t>
            </a:r>
            <a:r>
              <a:rPr kumimoji="1" lang="en-US" altLang="ja-JP" dirty="0">
                <a:solidFill>
                  <a:schemeClr val="tx1"/>
                </a:solidFill>
              </a:rPr>
              <a:t>flower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あの赤い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花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を</a:t>
            </a:r>
            <a:r>
              <a:rPr kumimoji="1" lang="ja-JP" altLang="en-US" sz="1200">
                <a:latin typeface="Segoe UI Historic" panose="020B0502040204020203" pitchFamily="34" charset="0"/>
              </a:rPr>
              <a:t>ください。／どんな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花</a:t>
            </a:r>
            <a:r>
              <a:rPr kumimoji="1" lang="ja-JP" altLang="en-US" sz="1200">
                <a:latin typeface="Segoe UI Historic" panose="020B0502040204020203" pitchFamily="34" charset="0"/>
              </a:rPr>
              <a:t>が好きですか。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花火	はなび	</a:t>
            </a:r>
            <a:r>
              <a:rPr kumimoji="1" lang="en-US" altLang="ja-JP" dirty="0">
                <a:solidFill>
                  <a:schemeClr val="tx1"/>
                </a:solidFill>
              </a:rPr>
              <a:t>fireworks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土曜日、いっしょに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花火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を</a:t>
            </a:r>
            <a:r>
              <a:rPr kumimoji="1" lang="ja-JP" altLang="en-US" sz="1200">
                <a:latin typeface="Segoe UI Historic" panose="020B0502040204020203" pitchFamily="34" charset="0"/>
              </a:rPr>
              <a:t>見ましょう。／きのう子どもと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花火</a:t>
            </a:r>
            <a:r>
              <a:rPr kumimoji="1" lang="ja-JP" altLang="en-US" sz="1200">
                <a:latin typeface="Segoe UI Historic" panose="020B0502040204020203" pitchFamily="34" charset="0"/>
              </a:rPr>
              <a:t>をしました。／８月に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花火</a:t>
            </a:r>
            <a:r>
              <a:rPr kumimoji="1" lang="ja-JP" altLang="en-US" sz="1200">
                <a:latin typeface="Segoe UI Historic" panose="020B0502040204020203" pitchFamily="34" charset="0"/>
              </a:rPr>
              <a:t>大会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はなび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 </a:t>
            </a:r>
            <a:r>
              <a:rPr kumimoji="1" lang="ja-JP" altLang="en-US" sz="1200">
                <a:latin typeface="Segoe UI Historic" panose="020B0502040204020203" pitchFamily="34" charset="0"/>
              </a:rPr>
              <a:t>たいかい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: fireworks show)</a:t>
            </a:r>
            <a:r>
              <a:rPr kumimoji="1" lang="ja-JP" altLang="en-US" sz="1200">
                <a:latin typeface="Segoe UI Historic" panose="020B0502040204020203" pitchFamily="34" charset="0"/>
              </a:rPr>
              <a:t>があります。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7159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6192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1759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5438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6777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5564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6651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1224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164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3888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6515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8229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8959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3ABDDE49-31FA-490C-834F-C009056F10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36626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0263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flower</a:t>
            </a: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カ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花びん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かびん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flower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vase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はな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花　　	はな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flower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花火　	はなび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fireworks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40B8BBD-6FEB-4B9E-BD36-FD1AB966BC9D}"/>
              </a:ext>
            </a:extLst>
          </p:cNvPr>
          <p:cNvSpPr txBox="1"/>
          <p:nvPr/>
        </p:nvSpPr>
        <p:spPr>
          <a:xfrm>
            <a:off x="516255" y="3429000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つくえの上に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花びん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があります。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あの赤い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花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をください。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土曜日、いっしょに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花火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を見ましょう。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326239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165</Words>
  <Application>Microsoft Macintosh PowerPoint</Application>
  <PresentationFormat>ワイド画面</PresentationFormat>
  <Paragraphs>22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2022-09-09T05:42:13Z</dcterms:created>
  <dcterms:modified xsi:type="dcterms:W3CDTF">2022-09-13T23:44:18Z</dcterms:modified>
</cp:coreProperties>
</file>