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333"/>
  </p:normalViewPr>
  <p:slideViewPr>
    <p:cSldViewPr snapToGrid="0">
      <p:cViewPr varScale="1">
        <p:scale>
          <a:sx n="78" d="100"/>
          <a:sy n="78" d="100"/>
        </p:scale>
        <p:origin x="2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39E35-B1C9-424A-BD7E-A4BC04C11BFA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F8F43-34B1-544C-9349-91222502F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608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貝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貝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貝がら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貝	かい	</a:t>
            </a:r>
            <a:r>
              <a:rPr kumimoji="1" lang="en-US" altLang="ja-JP" dirty="0">
                <a:solidFill>
                  <a:schemeClr val="tx1"/>
                </a:solidFill>
              </a:rPr>
              <a:t>shellfish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貝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のスープはおいしい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です。／フランスでムール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貝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をたべました。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貝がら</a:t>
            </a:r>
            <a:r>
              <a:rPr kumimoji="1" lang="ja-JP" altLang="en-US">
                <a:solidFill>
                  <a:schemeClr val="tx1"/>
                </a:solidFill>
              </a:rPr>
              <a:t>	かいが</a:t>
            </a:r>
            <a:r>
              <a:rPr kumimoji="1" lang="ja-JP" altLang="en-US" dirty="0">
                <a:solidFill>
                  <a:schemeClr val="tx1"/>
                </a:solidFill>
              </a:rPr>
              <a:t>ら	</a:t>
            </a:r>
            <a:r>
              <a:rPr kumimoji="1" lang="en-US" altLang="ja-JP" dirty="0">
                <a:solidFill>
                  <a:schemeClr val="tx1"/>
                </a:solidFill>
              </a:rPr>
              <a:t>shell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きれいな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貝がら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みつけました。／おみやげに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貝がら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のネックレスをかいました。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65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64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58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6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194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72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09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67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0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90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75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86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F49FF1D-92C4-4CC0-BD6B-6EE39A966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597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shellfish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貝　　	かい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shellfish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貝がら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かいが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ら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shell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87E934-384E-43C2-A7B8-321076CDB5CC}"/>
              </a:ext>
            </a:extLst>
          </p:cNvPr>
          <p:cNvSpPr txBox="1"/>
          <p:nvPr/>
        </p:nvSpPr>
        <p:spPr>
          <a:xfrm>
            <a:off x="516255" y="3281192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貝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のスープはおいしいです。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きれいな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貝がら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をみつけました。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2022-08-23T08:40:14Z</dcterms:created>
  <dcterms:modified xsi:type="dcterms:W3CDTF">2022-08-23T08:40:39Z</dcterms:modified>
</cp:coreProperties>
</file>