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6735"/>
  </p:normalViewPr>
  <p:slideViewPr>
    <p:cSldViewPr snapToGrid="0">
      <p:cViewPr varScale="1">
        <p:scale>
          <a:sx n="56" d="100"/>
          <a:sy n="56" d="100"/>
        </p:scale>
        <p:origin x="32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2B5C91-DD8F-3948-B532-59CDE640F7D8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DEA18F-6458-9D4F-8AF4-BE5B624BD9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0699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完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完全</a:t>
            </a:r>
            <a:r>
              <a:rPr kumimoji="1" lang="ja-JP" altLang="en-US" baseline="-25000"/>
              <a:t>な</a:t>
            </a:r>
            <a:r>
              <a:rPr kumimoji="1" lang="en-US" altLang="ja-JP" dirty="0"/>
              <a:t>	N2N3	 〔</a:t>
            </a:r>
            <a:r>
              <a:rPr kumimoji="1" lang="ja-JP" altLang="en-US"/>
              <a:t>全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完了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N2N3	 〔</a:t>
            </a:r>
            <a:r>
              <a:rPr kumimoji="1" lang="ja-JP" altLang="en-US"/>
              <a:t>了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完成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N2N3	 〔</a:t>
            </a:r>
            <a:r>
              <a:rPr kumimoji="1" lang="ja-JP" altLang="en-US"/>
              <a:t>成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完全</a:t>
            </a:r>
            <a:r>
              <a:rPr kumimoji="1" lang="ja-JP" altLang="en-US" baseline="-25000"/>
              <a:t>な</a:t>
            </a:r>
            <a:r>
              <a:rPr kumimoji="1" lang="en-US" altLang="ja-JP" dirty="0"/>
              <a:t>	</a:t>
            </a:r>
            <a:r>
              <a:rPr kumimoji="1" lang="ja-JP" altLang="en-US"/>
              <a:t>かんぜん</a:t>
            </a:r>
            <a:r>
              <a:rPr kumimoji="1" lang="en-US" altLang="ja-JP" dirty="0"/>
              <a:t>	complete		</a:t>
            </a:r>
            <a:r>
              <a:rPr kumimoji="1" lang="ja-JP" altLang="en-US"/>
              <a:t>機械が</a:t>
            </a:r>
            <a:r>
              <a:rPr kumimoji="1" lang="ja-JP" altLang="en-US" b="1"/>
              <a:t>完全</a:t>
            </a:r>
            <a:r>
              <a:rPr kumimoji="1" lang="ja-JP" altLang="en-US"/>
              <a:t>に止まるまで、さわらないでください。／彼は</a:t>
            </a:r>
            <a:r>
              <a:rPr kumimoji="1" lang="ja-JP" altLang="en-US" b="1"/>
              <a:t>完全</a:t>
            </a:r>
            <a:r>
              <a:rPr kumimoji="1" lang="ja-JP" altLang="en-US"/>
              <a:t>に間違っている。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完了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</a:t>
            </a:r>
            <a:r>
              <a:rPr kumimoji="1" lang="ja-JP" altLang="en-US"/>
              <a:t>かんりょう</a:t>
            </a:r>
            <a:r>
              <a:rPr kumimoji="1" lang="en-US" altLang="ja-JP" dirty="0"/>
              <a:t>	completion		</a:t>
            </a:r>
            <a:r>
              <a:rPr kumimoji="1" lang="ja-JP" altLang="en-US"/>
              <a:t>手続きはぜんぶ</a:t>
            </a:r>
            <a:r>
              <a:rPr kumimoji="1" lang="ja-JP" altLang="en-US" b="1"/>
              <a:t>完了</a:t>
            </a:r>
            <a:r>
              <a:rPr kumimoji="1" lang="ja-JP" altLang="en-US"/>
              <a:t>しました。／準備</a:t>
            </a:r>
            <a:r>
              <a:rPr kumimoji="1" lang="ja-JP" altLang="en-US" b="1"/>
              <a:t>完了</a:t>
            </a:r>
            <a:r>
              <a:rPr kumimoji="1" lang="ja-JP" altLang="en-US"/>
              <a:t>しました。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完成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</a:t>
            </a:r>
            <a:r>
              <a:rPr kumimoji="1" lang="ja-JP" altLang="en-US"/>
              <a:t>かんせい</a:t>
            </a:r>
            <a:r>
              <a:rPr kumimoji="1" lang="en-US" altLang="ja-JP" dirty="0"/>
              <a:t>	completion		</a:t>
            </a:r>
            <a:r>
              <a:rPr kumimoji="1" lang="ja-JP" altLang="en-US"/>
              <a:t>あのビルは来月</a:t>
            </a:r>
            <a:r>
              <a:rPr kumimoji="1" lang="ja-JP" altLang="en-US" b="1"/>
              <a:t>完成</a:t>
            </a:r>
            <a:r>
              <a:rPr kumimoji="1" lang="ja-JP" altLang="en-US"/>
              <a:t>するそうです。／新しいメニューが</a:t>
            </a:r>
            <a:r>
              <a:rPr kumimoji="1" lang="ja-JP" altLang="en-US" b="1"/>
              <a:t>完成</a:t>
            </a:r>
            <a:r>
              <a:rPr kumimoji="1" lang="ja-JP" altLang="en-US"/>
              <a:t>しました。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4334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1946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3702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1335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559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8343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5062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8861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7243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6596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9599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8751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9154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機械が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完全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に止まるまで、さわらないでください。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手続きはぜんぶ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完了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新しいメニューが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完成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complete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1887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カン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/>
                        <a:t>完全</a:t>
                      </a:r>
                      <a:r>
                        <a:rPr kumimoji="1" lang="ja-JP" altLang="en-US" sz="2400" baseline="-25000"/>
                        <a:t>な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かんぜん</a:t>
                      </a:r>
                      <a:r>
                        <a:rPr kumimoji="1" lang="en-US" altLang="ja-JP" sz="2400" dirty="0"/>
                        <a:t>	complete</a:t>
                      </a:r>
                    </a:p>
                    <a:p>
                      <a:r>
                        <a:rPr kumimoji="1" lang="ja-JP" altLang="en-US" sz="2400"/>
                        <a:t>完了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/>
                        <a:t>かんりょう</a:t>
                      </a:r>
                      <a:r>
                        <a:rPr kumimoji="1" lang="en-US" altLang="ja-JP" sz="2400" dirty="0"/>
                        <a:t>	completion</a:t>
                      </a:r>
                    </a:p>
                    <a:p>
                      <a:r>
                        <a:rPr kumimoji="1" lang="ja-JP" altLang="en-US" sz="2400"/>
                        <a:t>完成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/>
                        <a:t>かんせい</a:t>
                      </a:r>
                      <a:r>
                        <a:rPr kumimoji="1" lang="en-US" altLang="ja-JP" sz="2400" dirty="0"/>
                        <a:t>	completion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5" name="図 4">
            <a:extLst>
              <a:ext uri="{FF2B5EF4-FFF2-40B4-BE49-F238E27FC236}">
                <a16:creationId xmlns:a16="http://schemas.microsoft.com/office/drawing/2014/main" id="{FF67F710-1750-0746-B477-E1A2466A7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45285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161</Words>
  <Application>Microsoft Macintosh PowerPoint</Application>
  <PresentationFormat>ワイド画面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2022-09-16T00:23:42Z</dcterms:created>
  <dcterms:modified xsi:type="dcterms:W3CDTF">2022-09-16T00:24:09Z</dcterms:modified>
</cp:coreProperties>
</file>