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3061"/>
  </p:normalViewPr>
  <p:slideViewPr>
    <p:cSldViewPr snapToGrid="0">
      <p:cViewPr varScale="1">
        <p:scale>
          <a:sx n="51" d="100"/>
          <a:sy n="51" d="100"/>
        </p:scale>
        <p:origin x="3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CF956-1529-1344-9469-F0F10E0CD7E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BCF4C-6B62-C04C-96EC-CF28C872E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023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形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形式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式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テ形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人形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形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形式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けいしき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form, format		</a:t>
            </a:r>
            <a:r>
              <a:rPr kumimoji="1" lang="ja-JP" altLang="en-US" baseline="0">
                <a:solidFill>
                  <a:schemeClr val="tx1"/>
                </a:solidFill>
              </a:rPr>
              <a:t>朝食はビュッフェ</a:t>
            </a:r>
            <a:r>
              <a:rPr kumimoji="1" lang="ja-JP" altLang="en-US" b="1" baseline="0">
                <a:solidFill>
                  <a:schemeClr val="tx1"/>
                </a:solidFill>
              </a:rPr>
              <a:t>形式</a:t>
            </a:r>
            <a:r>
              <a:rPr kumimoji="1" lang="ja-JP" altLang="en-US" baseline="0">
                <a:solidFill>
                  <a:schemeClr val="tx1"/>
                </a:solidFill>
              </a:rPr>
              <a:t>です。／ファイル</a:t>
            </a:r>
            <a:r>
              <a:rPr kumimoji="1" lang="ja-JP" altLang="en-US" b="1" baseline="0">
                <a:solidFill>
                  <a:schemeClr val="tx1"/>
                </a:solidFill>
              </a:rPr>
              <a:t>形式</a:t>
            </a:r>
            <a:r>
              <a:rPr kumimoji="1" lang="ja-JP" altLang="en-US" baseline="0">
                <a:solidFill>
                  <a:schemeClr val="tx1"/>
                </a:solidFill>
              </a:rPr>
              <a:t>は「</a:t>
            </a:r>
            <a:r>
              <a:rPr kumimoji="1" lang="en-US" altLang="ja-JP" baseline="0" dirty="0">
                <a:solidFill>
                  <a:schemeClr val="tx1"/>
                </a:solidFill>
              </a:rPr>
              <a:t>txt</a:t>
            </a:r>
            <a:r>
              <a:rPr kumimoji="1" lang="ja-JP" altLang="en-US" baseline="0">
                <a:solidFill>
                  <a:schemeClr val="tx1"/>
                </a:solidFill>
              </a:rPr>
              <a:t>」にしてください。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テ形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てけい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 err="1">
                <a:solidFill>
                  <a:schemeClr val="tx1"/>
                </a:solidFill>
              </a:rPr>
              <a:t>te</a:t>
            </a:r>
            <a:r>
              <a:rPr kumimoji="1" lang="en-US" altLang="ja-JP" baseline="0" dirty="0">
                <a:solidFill>
                  <a:schemeClr val="tx1"/>
                </a:solidFill>
              </a:rPr>
              <a:t>-form		</a:t>
            </a:r>
            <a:r>
              <a:rPr kumimoji="1" lang="ja-JP" altLang="en-US" baseline="0">
                <a:solidFill>
                  <a:schemeClr val="tx1"/>
                </a:solidFill>
              </a:rPr>
              <a:t>「行きます」の</a:t>
            </a:r>
            <a:r>
              <a:rPr kumimoji="1" lang="ja-JP" altLang="en-US" b="1" baseline="0">
                <a:solidFill>
                  <a:schemeClr val="tx1"/>
                </a:solidFill>
              </a:rPr>
              <a:t>テ形</a:t>
            </a:r>
            <a:r>
              <a:rPr kumimoji="1" lang="ja-JP" altLang="en-US" baseline="0">
                <a:solidFill>
                  <a:schemeClr val="tx1"/>
                </a:solidFill>
              </a:rPr>
              <a:t>は「行って」です。／カンさん、「食べます」の</a:t>
            </a:r>
            <a:r>
              <a:rPr kumimoji="1" lang="ja-JP" altLang="en-US" b="1" baseline="0">
                <a:solidFill>
                  <a:schemeClr val="tx1"/>
                </a:solidFill>
              </a:rPr>
              <a:t>テ形</a:t>
            </a:r>
            <a:r>
              <a:rPr kumimoji="1" lang="ja-JP" altLang="en-US" baseline="0">
                <a:solidFill>
                  <a:schemeClr val="tx1"/>
                </a:solidFill>
              </a:rPr>
              <a:t>は何ですか。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人形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にんぎょう</a:t>
            </a:r>
            <a:r>
              <a:rPr kumimoji="1" lang="en-US" altLang="ja-JP" baseline="0" dirty="0"/>
              <a:t>	doll		</a:t>
            </a:r>
            <a:r>
              <a:rPr kumimoji="1" lang="ja-JP" altLang="en-US" baseline="0"/>
              <a:t>この</a:t>
            </a:r>
            <a:r>
              <a:rPr kumimoji="1" lang="ja-JP" altLang="en-US" b="1" baseline="0"/>
              <a:t>人形</a:t>
            </a:r>
            <a:r>
              <a:rPr kumimoji="1" lang="ja-JP" altLang="en-US" baseline="0"/>
              <a:t>は子どものころ父にもらいました。／女の子のいる家では３月３日にひな</a:t>
            </a:r>
            <a:r>
              <a:rPr kumimoji="1" lang="ja-JP" altLang="en-US" b="1" baseline="0"/>
              <a:t>人形</a:t>
            </a:r>
            <a:r>
              <a:rPr kumimoji="1" lang="ja-JP" altLang="en-US" baseline="0"/>
              <a:t>をかざります。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形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かたち</a:t>
            </a:r>
            <a:r>
              <a:rPr kumimoji="1" lang="en-US" altLang="ja-JP" baseline="0" dirty="0">
                <a:latin typeface="+mn-lt"/>
              </a:rPr>
              <a:t>	shape, form		</a:t>
            </a:r>
            <a:r>
              <a:rPr kumimoji="1" lang="ja-JP" altLang="en-US" baseline="0">
                <a:latin typeface="+mn-lt"/>
              </a:rPr>
              <a:t>どんな</a:t>
            </a:r>
            <a:r>
              <a:rPr kumimoji="1" lang="ja-JP" altLang="en-US" b="1" baseline="0">
                <a:latin typeface="+mn-lt"/>
              </a:rPr>
              <a:t>形</a:t>
            </a:r>
            <a:r>
              <a:rPr kumimoji="1" lang="ja-JP" altLang="en-US" baseline="0">
                <a:latin typeface="+mn-lt"/>
              </a:rPr>
              <a:t>ですか。／イタリアはブーツのような</a:t>
            </a:r>
            <a:r>
              <a:rPr kumimoji="1" lang="ja-JP" altLang="en-US" b="1" baseline="0">
                <a:latin typeface="+mn-lt"/>
              </a:rPr>
              <a:t>形</a:t>
            </a:r>
            <a:r>
              <a:rPr kumimoji="1" lang="ja-JP" altLang="en-US" baseline="0">
                <a:latin typeface="+mn-lt"/>
              </a:rPr>
              <a:t>をしています。／パンダの</a:t>
            </a:r>
            <a:r>
              <a:rPr kumimoji="1" lang="ja-JP" altLang="en-US" b="1" baseline="0">
                <a:latin typeface="+mn-lt"/>
              </a:rPr>
              <a:t>形</a:t>
            </a:r>
            <a:r>
              <a:rPr kumimoji="1" lang="ja-JP" altLang="en-US" baseline="0">
                <a:latin typeface="+mn-lt"/>
              </a:rPr>
              <a:t>のチョコをもらいました。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874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108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052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7070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857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7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81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5481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4345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074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786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26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49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朝食はビュッフェ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形式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ファイル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形式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txt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」にしてください。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「行きます」の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テ形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は「行って」です。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は子どものころ父にもらいました。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パンダの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のチョコをもらいました。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shape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ケイ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ギョウ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形式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けいしき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form, format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テ形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てけい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 err="1">
                          <a:solidFill>
                            <a:schemeClr val="tx1"/>
                          </a:solidFill>
                        </a:rPr>
                        <a:t>te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-form</a:t>
                      </a:r>
                    </a:p>
                    <a:p>
                      <a:r>
                        <a:rPr kumimoji="1" lang="ja-JP" altLang="en-US" sz="2400" baseline="0"/>
                        <a:t>人形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にんぎょう</a:t>
                      </a:r>
                      <a:r>
                        <a:rPr kumimoji="1" lang="en-US" altLang="ja-JP" sz="2400" baseline="0" dirty="0"/>
                        <a:t>	doll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かたち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形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かたち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shape, form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337EC779-2019-BE40-9FCD-7C2C16DCD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948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2022-09-15T03:38:01Z</dcterms:created>
  <dcterms:modified xsi:type="dcterms:W3CDTF">2022-09-15T03:38:33Z</dcterms:modified>
</cp:coreProperties>
</file>