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8027"/>
  </p:normalViewPr>
  <p:slideViewPr>
    <p:cSldViewPr snapToGrid="0">
      <p:cViewPr varScale="1">
        <p:scale>
          <a:sx n="85" d="100"/>
          <a:sy n="85" d="100"/>
        </p:scale>
        <p:origin x="21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C5309-28C5-FF4B-8911-0F2F70B9CD1E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F180A-9404-4442-97B0-F6E6F4D410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7214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意見</a:t>
            </a:r>
            <a:r>
              <a:rPr kumimoji="1" lang="en-US" altLang="ja-JP" dirty="0"/>
              <a:t>	N4	〔</a:t>
            </a:r>
            <a:r>
              <a:rPr kumimoji="1" lang="ja-JP" altLang="en-US"/>
              <a:t>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見学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学</a:t>
            </a:r>
            <a:r>
              <a:rPr kumimoji="1" lang="en-US" altLang="ja-JP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見る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意見</a:t>
            </a:r>
            <a:r>
              <a:rPr kumimoji="1" lang="ja-JP" altLang="en-US" dirty="0">
                <a:solidFill>
                  <a:schemeClr val="tx1"/>
                </a:solidFill>
              </a:rPr>
              <a:t>	いけん	</a:t>
            </a:r>
            <a:r>
              <a:rPr kumimoji="1" lang="en-US" altLang="ja-JP" dirty="0">
                <a:solidFill>
                  <a:schemeClr val="tx1"/>
                </a:solidFill>
              </a:rPr>
              <a:t>opinion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あなたの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意見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を教えて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ください。／アンケートをして学生の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意見</a:t>
            </a:r>
            <a:r>
              <a:rPr kumimoji="1" lang="ja-JP" altLang="en-US" sz="1200">
                <a:latin typeface="Segoe UI Historic" panose="020B0502040204020203" pitchFamily="34" charset="0"/>
              </a:rPr>
              <a:t>を聞きます。／何か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意見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はありませんか。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見学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けんがく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sz="1200" dirty="0">
                <a:solidFill>
                  <a:schemeClr val="tx1"/>
                </a:solidFill>
              </a:rPr>
              <a:t>visit, field trip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英語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えいご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のクラス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見学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しました。／工場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こうじょう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見学</a:t>
            </a:r>
            <a:r>
              <a:rPr kumimoji="1" lang="ja-JP" altLang="en-US" sz="1200">
                <a:latin typeface="Segoe UI Historic" panose="020B0502040204020203" pitchFamily="34" charset="0"/>
              </a:rPr>
              <a:t>に行きました。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見る</a:t>
            </a:r>
            <a:r>
              <a:rPr kumimoji="1" lang="ja-JP" altLang="en-US">
                <a:solidFill>
                  <a:schemeClr val="tx1"/>
                </a:solidFill>
              </a:rPr>
              <a:t>	みる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see, to look at	</a:t>
            </a:r>
            <a:r>
              <a:rPr kumimoji="1" lang="ja-JP" altLang="en-US">
                <a:solidFill>
                  <a:schemeClr val="tx1"/>
                </a:solidFill>
              </a:rPr>
              <a:t>テレビを</a:t>
            </a:r>
            <a:r>
              <a:rPr kumimoji="1" lang="ja-JP" altLang="en-US" b="1">
                <a:solidFill>
                  <a:schemeClr val="tx1"/>
                </a:solidFill>
              </a:rPr>
              <a:t>見ます</a:t>
            </a:r>
            <a:r>
              <a:rPr kumimoji="1" lang="ja-JP" altLang="en-US">
                <a:solidFill>
                  <a:schemeClr val="tx1"/>
                </a:solidFill>
              </a:rPr>
              <a:t>か。／こちら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見て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43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45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049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224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13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67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45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843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07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526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19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48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EDAB802-2A5E-4556-AFBA-6C544F57A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55" y="26456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77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see, look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ケン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意見　	いけん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opinion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見学</a:t>
                      </a:r>
                      <a:r>
                        <a:rPr kumimoji="1" lang="ja-JP" altLang="en-US" sz="2400" baseline="-25000" dirty="0"/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けんがく　　</a:t>
                      </a:r>
                      <a:r>
                        <a:rPr kumimoji="1" lang="ja-JP" altLang="en-US" sz="2400" baseline="-25000" dirty="0"/>
                        <a:t>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visit, field trip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み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見る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みる　　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see, to look at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1CAA6F-78B5-49E8-BEB9-4E8468B8F7D8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何か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意見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はありませんか。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英語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えいご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のクラス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見学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こちら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見て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2022-09-09T06:19:27Z</dcterms:created>
  <dcterms:modified xsi:type="dcterms:W3CDTF">2022-09-21T07:33:02Z</dcterms:modified>
</cp:coreProperties>
</file>