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52449"/>
  </p:normalViewPr>
  <p:slideViewPr>
    <p:cSldViewPr snapToGrid="0">
      <p:cViewPr varScale="1">
        <p:scale>
          <a:sx n="63" d="100"/>
          <a:sy n="63" d="100"/>
        </p:scale>
        <p:origin x="298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0CB6A3-36AC-8749-9E6F-C6D65488165D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69954A-D104-764D-8E2E-10D36F198F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7899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決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決して</a:t>
            </a:r>
            <a:r>
              <a:rPr kumimoji="1" lang="en-US" altLang="ja-JP" baseline="0" dirty="0"/>
              <a:t>	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決定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定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決心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心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解決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解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決める</a:t>
            </a:r>
            <a:r>
              <a:rPr kumimoji="1" lang="en-US" altLang="ja-JP" baseline="0" dirty="0"/>
              <a:t>	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決まる</a:t>
            </a:r>
            <a:r>
              <a:rPr kumimoji="1" lang="en-US" altLang="ja-JP" baseline="0" dirty="0"/>
              <a:t>	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決まり</a:t>
            </a:r>
            <a:r>
              <a:rPr kumimoji="1" lang="en-US" altLang="ja-JP" baseline="0" dirty="0"/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決して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けっして</a:t>
            </a:r>
            <a:r>
              <a:rPr kumimoji="1" lang="en-US" altLang="ja-JP" baseline="0" dirty="0">
                <a:latin typeface="+mn-lt"/>
              </a:rPr>
              <a:t>	never		</a:t>
            </a:r>
            <a:r>
              <a:rPr kumimoji="1" lang="ja-JP" altLang="en-US" baseline="0">
                <a:latin typeface="+mn-lt"/>
              </a:rPr>
              <a:t>彼女のことは</a:t>
            </a:r>
            <a:r>
              <a:rPr kumimoji="1" lang="ja-JP" altLang="en-US" b="1" baseline="0">
                <a:latin typeface="+mn-lt"/>
              </a:rPr>
              <a:t>決して</a:t>
            </a:r>
            <a:r>
              <a:rPr kumimoji="1" lang="ja-JP" altLang="en-US" baseline="0">
                <a:latin typeface="+mn-lt"/>
              </a:rPr>
              <a:t>忘れない。／</a:t>
            </a:r>
            <a:r>
              <a:rPr kumimoji="1" lang="ja-JP" altLang="en-US" b="1" baseline="0">
                <a:latin typeface="+mn-lt"/>
              </a:rPr>
              <a:t>決して</a:t>
            </a:r>
            <a:r>
              <a:rPr kumimoji="1" lang="ja-JP" altLang="en-US" baseline="0">
                <a:latin typeface="+mn-lt"/>
              </a:rPr>
              <a:t>ほかの人には話しません。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決定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けってい</a:t>
            </a:r>
            <a:r>
              <a:rPr kumimoji="1" lang="en-US" altLang="ja-JP" baseline="0" dirty="0">
                <a:latin typeface="+mn-lt"/>
              </a:rPr>
              <a:t>	decision, determination	</a:t>
            </a:r>
            <a:r>
              <a:rPr kumimoji="1" lang="ja-JP" altLang="en-US" baseline="0">
                <a:latin typeface="+mn-lt"/>
              </a:rPr>
              <a:t>プロジェクトの中止が</a:t>
            </a:r>
            <a:r>
              <a:rPr kumimoji="1" lang="ja-JP" altLang="en-US" b="1" baseline="0">
                <a:latin typeface="+mn-lt"/>
              </a:rPr>
              <a:t>決定</a:t>
            </a:r>
            <a:r>
              <a:rPr kumimoji="1" lang="ja-JP" altLang="en-US" baseline="0">
                <a:latin typeface="+mn-lt"/>
              </a:rPr>
              <a:t>しました。／日時はまだ</a:t>
            </a:r>
            <a:r>
              <a:rPr kumimoji="1" lang="ja-JP" altLang="en-US" b="1" baseline="0">
                <a:latin typeface="+mn-lt"/>
              </a:rPr>
              <a:t>決定</a:t>
            </a:r>
            <a:r>
              <a:rPr kumimoji="1" lang="ja-JP" altLang="en-US" baseline="0">
                <a:latin typeface="+mn-lt"/>
              </a:rPr>
              <a:t>していないようです。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決心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けっしん</a:t>
            </a:r>
            <a:r>
              <a:rPr kumimoji="1" lang="en-US" altLang="ja-JP" baseline="0" dirty="0">
                <a:latin typeface="+mn-lt"/>
              </a:rPr>
              <a:t>	decision, determination	</a:t>
            </a:r>
            <a:r>
              <a:rPr kumimoji="1" lang="ja-JP" altLang="en-US" baseline="0">
                <a:latin typeface="+mn-lt"/>
              </a:rPr>
              <a:t>彼ともう会わないことを</a:t>
            </a:r>
            <a:r>
              <a:rPr kumimoji="1" lang="ja-JP" altLang="en-US" b="1" baseline="0">
                <a:latin typeface="+mn-lt"/>
              </a:rPr>
              <a:t>決心</a:t>
            </a:r>
            <a:r>
              <a:rPr kumimoji="1" lang="ja-JP" altLang="en-US" baseline="0">
                <a:latin typeface="+mn-lt"/>
              </a:rPr>
              <a:t>しました。／家族のことを考えると、なかなか</a:t>
            </a:r>
            <a:r>
              <a:rPr kumimoji="1" lang="ja-JP" altLang="en-US" b="1" baseline="0">
                <a:latin typeface="+mn-lt"/>
              </a:rPr>
              <a:t>決心</a:t>
            </a:r>
            <a:r>
              <a:rPr kumimoji="1" lang="ja-JP" altLang="en-US" baseline="0">
                <a:latin typeface="+mn-lt"/>
              </a:rPr>
              <a:t>できない。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解決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かいけつ</a:t>
            </a:r>
            <a:r>
              <a:rPr kumimoji="1" lang="en-US" altLang="ja-JP" baseline="0" dirty="0">
                <a:latin typeface="+mn-lt"/>
              </a:rPr>
              <a:t>	solution		</a:t>
            </a:r>
            <a:r>
              <a:rPr kumimoji="1" lang="ja-JP" altLang="en-US" baseline="0">
                <a:latin typeface="+mn-lt"/>
              </a:rPr>
              <a:t>問題はまだ</a:t>
            </a:r>
            <a:r>
              <a:rPr kumimoji="1" lang="ja-JP" altLang="en-US" b="1" baseline="0">
                <a:latin typeface="+mn-lt"/>
              </a:rPr>
              <a:t>解決</a:t>
            </a:r>
            <a:r>
              <a:rPr kumimoji="1" lang="ja-JP" altLang="en-US" baseline="0">
                <a:latin typeface="+mn-lt"/>
              </a:rPr>
              <a:t>していません。／山本さんのおかげで</a:t>
            </a:r>
            <a:r>
              <a:rPr kumimoji="1" lang="ja-JP" altLang="en-US" b="1" baseline="0">
                <a:latin typeface="+mn-lt"/>
              </a:rPr>
              <a:t>解決</a:t>
            </a:r>
            <a:r>
              <a:rPr kumimoji="1" lang="ja-JP" altLang="en-US" baseline="0">
                <a:latin typeface="+mn-lt"/>
              </a:rPr>
              <a:t>できました。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決める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きめる</a:t>
            </a:r>
            <a:r>
              <a:rPr kumimoji="1" lang="en-US" altLang="ja-JP" baseline="0" dirty="0">
                <a:latin typeface="+mn-lt"/>
              </a:rPr>
              <a:t>	to decide		</a:t>
            </a:r>
            <a:r>
              <a:rPr kumimoji="1" lang="ja-JP" altLang="en-US" baseline="0">
                <a:latin typeface="+mn-lt"/>
              </a:rPr>
              <a:t>みんなで話し合って</a:t>
            </a:r>
            <a:r>
              <a:rPr kumimoji="1" lang="ja-JP" altLang="en-US" b="1" baseline="0">
                <a:latin typeface="+mn-lt"/>
              </a:rPr>
              <a:t>決めました</a:t>
            </a:r>
            <a:r>
              <a:rPr kumimoji="1" lang="ja-JP" altLang="en-US" baseline="0">
                <a:latin typeface="+mn-lt"/>
              </a:rPr>
              <a:t>。／明日の打ち合わせで日時と場所を</a:t>
            </a:r>
            <a:r>
              <a:rPr kumimoji="1" lang="ja-JP" altLang="en-US" b="1" baseline="0">
                <a:latin typeface="+mn-lt"/>
              </a:rPr>
              <a:t>決めます</a:t>
            </a:r>
            <a:r>
              <a:rPr kumimoji="1" lang="ja-JP" altLang="en-US" baseline="0">
                <a:latin typeface="+mn-lt"/>
              </a:rPr>
              <a:t>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決まる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きまる</a:t>
            </a:r>
            <a:r>
              <a:rPr kumimoji="1" lang="en-US" altLang="ja-JP" baseline="0" dirty="0">
                <a:latin typeface="+mn-lt"/>
              </a:rPr>
              <a:t>	to be decided	</a:t>
            </a:r>
            <a:r>
              <a:rPr kumimoji="1" lang="ja-JP" altLang="en-US" baseline="0">
                <a:latin typeface="+mn-lt"/>
              </a:rPr>
              <a:t>いつにするか</a:t>
            </a:r>
            <a:r>
              <a:rPr kumimoji="1" lang="ja-JP" altLang="en-US" b="1" baseline="0">
                <a:latin typeface="+mn-lt"/>
              </a:rPr>
              <a:t>決まりました</a:t>
            </a:r>
            <a:r>
              <a:rPr kumimoji="1" lang="ja-JP" altLang="en-US" baseline="0">
                <a:latin typeface="+mn-lt"/>
              </a:rPr>
              <a:t>か。</a:t>
            </a:r>
            <a:r>
              <a:rPr kumimoji="1" lang="en-US" altLang="ja-JP" baseline="0" dirty="0">
                <a:latin typeface="+mn-lt"/>
              </a:rPr>
              <a:t>…</a:t>
            </a:r>
            <a:r>
              <a:rPr kumimoji="1" lang="ja-JP" altLang="en-US" baseline="0">
                <a:latin typeface="+mn-lt"/>
              </a:rPr>
              <a:t>まだです。</a:t>
            </a:r>
            <a:r>
              <a:rPr kumimoji="1" lang="ja-JP" altLang="en-US" b="1" baseline="0">
                <a:latin typeface="+mn-lt"/>
              </a:rPr>
              <a:t>決まったら</a:t>
            </a:r>
            <a:r>
              <a:rPr kumimoji="1" lang="ja-JP" altLang="en-US" baseline="0">
                <a:latin typeface="+mn-lt"/>
              </a:rPr>
              <a:t>すぐお知らせします。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決まり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きまり</a:t>
            </a:r>
            <a:r>
              <a:rPr kumimoji="1" lang="en-US" altLang="ja-JP" baseline="0" dirty="0">
                <a:latin typeface="+mn-lt"/>
              </a:rPr>
              <a:t>	rule		</a:t>
            </a:r>
            <a:r>
              <a:rPr kumimoji="1" lang="ja-JP" altLang="en-US" baseline="0">
                <a:latin typeface="+mn-lt"/>
              </a:rPr>
              <a:t>すみません。会社の</a:t>
            </a:r>
            <a:r>
              <a:rPr kumimoji="1" lang="ja-JP" altLang="en-US" b="1" baseline="0">
                <a:latin typeface="+mn-lt"/>
              </a:rPr>
              <a:t>決まり</a:t>
            </a:r>
            <a:r>
              <a:rPr kumimoji="1" lang="ja-JP" altLang="en-US" baseline="0">
                <a:latin typeface="+mn-lt"/>
              </a:rPr>
              <a:t>で、バイトはできないんです。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15936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1884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6678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8477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1875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2930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6619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238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4546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0226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4904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2165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0953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彼女のことは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決して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忘れない。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プロジェクトの中止が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決定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明日の打ち合わせで日時と場所を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決めます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いつにするか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決まりました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か。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まだです。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決まったら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すぐお知らせします。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decide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ケツ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決して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けっして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never</a:t>
                      </a:r>
                    </a:p>
                    <a:p>
                      <a:r>
                        <a:rPr kumimoji="1" lang="ja-JP" altLang="en-US" sz="2400" baseline="0">
                          <a:latin typeface="+mn-lt"/>
                        </a:rPr>
                        <a:t>決定</a:t>
                      </a:r>
                      <a:r>
                        <a:rPr kumimoji="1" lang="ja-JP" altLang="en-US" sz="2400" baseline="-25000"/>
                        <a:t>する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けってい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decision, determination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き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める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き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まる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>
                          <a:latin typeface="+mn-lt"/>
                        </a:rPr>
                        <a:t>決める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きめる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to decide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>
                          <a:latin typeface="+mn-lt"/>
                        </a:rPr>
                        <a:t>決まる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きまる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to be decided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B7AA061E-1D1B-0943-A060-25876C621E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80058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303</Words>
  <Application>Microsoft Macintosh PowerPoint</Application>
  <PresentationFormat>ワイド画面</PresentationFormat>
  <Paragraphs>33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2022-09-15T04:34:06Z</dcterms:created>
  <dcterms:modified xsi:type="dcterms:W3CDTF">2022-09-15T04:34:32Z</dcterms:modified>
</cp:coreProperties>
</file>