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7211"/>
  </p:normalViewPr>
  <p:slideViewPr>
    <p:cSldViewPr snapToGrid="0">
      <p:cViewPr varScale="1">
        <p:scale>
          <a:sx n="56" d="100"/>
          <a:sy n="56" d="100"/>
        </p:scale>
        <p:origin x="3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D4CAC-9824-6E47-BF3D-D9E84315E537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5088F-0352-DF41-B074-76ED11466E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0228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近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近所</a:t>
            </a:r>
            <a:r>
              <a:rPr kumimoji="1" lang="en-US" altLang="ja-JP" dirty="0"/>
              <a:t>	N4	〔</a:t>
            </a:r>
            <a:r>
              <a:rPr kumimoji="1" lang="ja-JP" altLang="en-US"/>
              <a:t>所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近い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近く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近所</a:t>
            </a:r>
            <a:r>
              <a:rPr kumimoji="1" lang="en-US" altLang="ja-JP" sz="1200" dirty="0">
                <a:solidFill>
                  <a:schemeClr val="tx1"/>
                </a:solidFill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</a:rPr>
              <a:t>きんじょ</a:t>
            </a:r>
            <a:r>
              <a:rPr kumimoji="1" lang="en-US" altLang="ja-JP" sz="1200" dirty="0">
                <a:solidFill>
                  <a:schemeClr val="tx1"/>
                </a:solidFill>
              </a:rPr>
              <a:t>	the neighborhood	</a:t>
            </a:r>
            <a:r>
              <a:rPr kumimoji="1" lang="ja-JP" altLang="en-US" sz="1200" b="1">
                <a:solidFill>
                  <a:schemeClr val="tx1"/>
                </a:solidFill>
              </a:rPr>
              <a:t>近所</a:t>
            </a:r>
            <a:r>
              <a:rPr kumimoji="1" lang="ja-JP" altLang="en-US" sz="1200">
                <a:solidFill>
                  <a:schemeClr val="tx1"/>
                </a:solidFill>
              </a:rPr>
              <a:t>のスーパーで買い物しました。／</a:t>
            </a:r>
            <a:r>
              <a:rPr kumimoji="1" lang="ja-JP" altLang="en-US" sz="1200" b="1">
                <a:solidFill>
                  <a:schemeClr val="tx1"/>
                </a:solidFill>
              </a:rPr>
              <a:t>近所</a:t>
            </a:r>
            <a:r>
              <a:rPr kumimoji="1" lang="ja-JP" altLang="en-US" sz="1200">
                <a:solidFill>
                  <a:schemeClr val="tx1"/>
                </a:solidFill>
              </a:rPr>
              <a:t>にパン屋があります。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近い	ちかい	</a:t>
            </a:r>
            <a:r>
              <a:rPr kumimoji="1" lang="en-US" altLang="ja-JP" sz="1200" dirty="0">
                <a:solidFill>
                  <a:schemeClr val="tx1"/>
                </a:solidFill>
              </a:rPr>
              <a:t>near		</a:t>
            </a:r>
            <a:r>
              <a:rPr kumimoji="1" lang="ja-JP" altLang="en-US" sz="1200">
                <a:solidFill>
                  <a:schemeClr val="tx1"/>
                </a:solidFill>
              </a:rPr>
              <a:t>私のアパートはえきから</a:t>
            </a:r>
            <a:r>
              <a:rPr kumimoji="1" lang="ja-JP" altLang="en-US" sz="1200" b="1">
                <a:solidFill>
                  <a:schemeClr val="tx1"/>
                </a:solidFill>
              </a:rPr>
              <a:t>近い</a:t>
            </a:r>
            <a:r>
              <a:rPr kumimoji="1" lang="ja-JP" altLang="en-US" sz="1200">
                <a:solidFill>
                  <a:schemeClr val="tx1"/>
                </a:solidFill>
              </a:rPr>
              <a:t>です。／このへやは大学に</a:t>
            </a:r>
            <a:r>
              <a:rPr kumimoji="1" lang="ja-JP" altLang="en-US" sz="1200" b="1">
                <a:solidFill>
                  <a:schemeClr val="tx1"/>
                </a:solidFill>
              </a:rPr>
              <a:t>近くて</a:t>
            </a:r>
            <a:r>
              <a:rPr kumimoji="1" lang="ja-JP" altLang="en-US" sz="1200">
                <a:solidFill>
                  <a:schemeClr val="tx1"/>
                </a:solidFill>
              </a:rPr>
              <a:t>、べんりです。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近く</a:t>
            </a:r>
            <a:r>
              <a:rPr kumimoji="1" lang="en-US" altLang="ja-JP" sz="1200" dirty="0">
                <a:solidFill>
                  <a:schemeClr val="tx1"/>
                </a:solidFill>
              </a:rPr>
              <a:t>	</a:t>
            </a:r>
            <a:r>
              <a:rPr kumimoji="1" lang="ja-JP" altLang="en-US" sz="1200">
                <a:solidFill>
                  <a:schemeClr val="tx1"/>
                </a:solidFill>
              </a:rPr>
              <a:t>ちかく</a:t>
            </a:r>
            <a:r>
              <a:rPr kumimoji="1" lang="en-US" altLang="ja-JP" sz="1200" dirty="0">
                <a:solidFill>
                  <a:schemeClr val="tx1"/>
                </a:solidFill>
              </a:rPr>
              <a:t>	nearby		</a:t>
            </a:r>
            <a:r>
              <a:rPr kumimoji="1" lang="ja-JP" altLang="en-US" sz="1200">
                <a:solidFill>
                  <a:schemeClr val="tx1"/>
                </a:solidFill>
              </a:rPr>
              <a:t>大学の</a:t>
            </a:r>
            <a:r>
              <a:rPr kumimoji="1" lang="ja-JP" altLang="en-US" sz="1200" b="1">
                <a:solidFill>
                  <a:schemeClr val="tx1"/>
                </a:solidFill>
              </a:rPr>
              <a:t>近く</a:t>
            </a:r>
            <a:r>
              <a:rPr kumimoji="1" lang="ja-JP" altLang="en-US" sz="1200">
                <a:solidFill>
                  <a:schemeClr val="tx1"/>
                </a:solidFill>
              </a:rPr>
              <a:t>にこうえんがあります。／この</a:t>
            </a:r>
            <a:r>
              <a:rPr kumimoji="1" lang="ja-JP" altLang="en-US" sz="1200" b="1">
                <a:solidFill>
                  <a:schemeClr val="tx1"/>
                </a:solidFill>
              </a:rPr>
              <a:t>近く</a:t>
            </a:r>
            <a:r>
              <a:rPr kumimoji="1" lang="ja-JP" altLang="en-US" sz="1200">
                <a:solidFill>
                  <a:schemeClr val="tx1"/>
                </a:solidFill>
              </a:rPr>
              <a:t>にコンビニがありますか。</a:t>
            </a:r>
            <a:endParaRPr kumimoji="1" lang="en-US" altLang="ja-JP" sz="12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148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024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9974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9862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6023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887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8599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24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1373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480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3013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3950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3043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429000"/>
            <a:ext cx="11413490" cy="2239524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近所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のスーパーで買い物しました。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私のアパートはえきから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近い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大学の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近く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にこうえんがあります。</a:t>
            </a:r>
            <a:endParaRPr kumimoji="1" lang="en-US" altLang="ja-JP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758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near, recent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キン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近所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きんじょ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the neighborhood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ちか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近い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ちかい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near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近く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ちかく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nearby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EFDA8BB6-D0DB-4BAA-A789-89E0711AF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1927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2022-09-13T23:35:33Z</dcterms:created>
  <dcterms:modified xsi:type="dcterms:W3CDTF">2022-09-13T23:36:32Z</dcterms:modified>
</cp:coreProperties>
</file>