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4490"/>
  </p:normalViewPr>
  <p:slideViewPr>
    <p:cSldViewPr snapToGrid="0">
      <p:cViewPr varScale="1">
        <p:scale>
          <a:sx n="53" d="100"/>
          <a:sy n="53" d="100"/>
        </p:scale>
        <p:origin x="3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7055AC-20C2-5649-9C82-DFF679726A06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7E0A76-E230-D847-A9BA-9FD81F398B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3567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告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報告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>
                <a:solidFill>
                  <a:schemeClr val="tx1"/>
                </a:solidFill>
              </a:rPr>
              <a:t>報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広告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-2500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solidFill>
                  <a:schemeClr val="tx1"/>
                </a:solidFill>
              </a:rPr>
              <a:t>広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警告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-2500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solidFill>
                  <a:schemeClr val="tx1"/>
                </a:solidFill>
              </a:rPr>
              <a:t>警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告白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-2500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N1	 〔</a:t>
            </a:r>
            <a:r>
              <a:rPr kumimoji="1" lang="ja-JP" altLang="en-US" baseline="0">
                <a:solidFill>
                  <a:schemeClr val="tx1"/>
                </a:solidFill>
              </a:rPr>
              <a:t>白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申告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-2500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N1	 〔</a:t>
            </a:r>
            <a:r>
              <a:rPr kumimoji="1" lang="ja-JP" altLang="en-US" baseline="0">
                <a:solidFill>
                  <a:schemeClr val="tx1"/>
                </a:solidFill>
              </a:rPr>
              <a:t>申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告げる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報告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ほうこく</a:t>
            </a:r>
            <a:r>
              <a:rPr kumimoji="1" lang="en-US" altLang="ja-JP" baseline="0" dirty="0">
                <a:solidFill>
                  <a:schemeClr val="tx1"/>
                </a:solidFill>
              </a:rPr>
              <a:t>	report		</a:t>
            </a:r>
            <a:r>
              <a:rPr kumimoji="1" lang="ja-JP" altLang="en-US" baseline="0">
                <a:solidFill>
                  <a:schemeClr val="tx1"/>
                </a:solidFill>
              </a:rPr>
              <a:t>部長に</a:t>
            </a:r>
            <a:r>
              <a:rPr kumimoji="1" lang="ja-JP" altLang="en-US" b="1" baseline="0">
                <a:solidFill>
                  <a:schemeClr val="tx1"/>
                </a:solidFill>
              </a:rPr>
              <a:t>報告</a:t>
            </a:r>
            <a:r>
              <a:rPr kumimoji="1" lang="ja-JP" altLang="en-US" baseline="0">
                <a:solidFill>
                  <a:schemeClr val="tx1"/>
                </a:solidFill>
              </a:rPr>
              <a:t>しましたか。／計画は予定通りにすすんでいると</a:t>
            </a:r>
            <a:r>
              <a:rPr kumimoji="1" lang="ja-JP" altLang="en-US" b="1" baseline="0">
                <a:solidFill>
                  <a:schemeClr val="tx1"/>
                </a:solidFill>
              </a:rPr>
              <a:t>報告</a:t>
            </a:r>
            <a:r>
              <a:rPr kumimoji="1" lang="ja-JP" altLang="en-US" baseline="0">
                <a:solidFill>
                  <a:schemeClr val="tx1"/>
                </a:solidFill>
              </a:rPr>
              <a:t>がありました。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広告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こうこく</a:t>
            </a:r>
            <a:r>
              <a:rPr kumimoji="1" lang="en-US" altLang="ja-JP" baseline="0" dirty="0">
                <a:solidFill>
                  <a:schemeClr val="tx1"/>
                </a:solidFill>
              </a:rPr>
              <a:t>	advertisement	</a:t>
            </a:r>
            <a:r>
              <a:rPr kumimoji="1" lang="ja-JP" altLang="en-US" baseline="0">
                <a:solidFill>
                  <a:schemeClr val="tx1"/>
                </a:solidFill>
              </a:rPr>
              <a:t>新聞に</a:t>
            </a:r>
            <a:r>
              <a:rPr kumimoji="1" lang="ja-JP" altLang="en-US" b="1" baseline="0">
                <a:solidFill>
                  <a:schemeClr val="tx1"/>
                </a:solidFill>
              </a:rPr>
              <a:t>広告</a:t>
            </a:r>
            <a:r>
              <a:rPr kumimoji="1" lang="ja-JP" altLang="en-US" baseline="0">
                <a:solidFill>
                  <a:schemeClr val="tx1"/>
                </a:solidFill>
              </a:rPr>
              <a:t>を出しました。／インターネットの</a:t>
            </a:r>
            <a:r>
              <a:rPr kumimoji="1" lang="ja-JP" altLang="en-US" b="1" baseline="0">
                <a:solidFill>
                  <a:schemeClr val="tx1"/>
                </a:solidFill>
              </a:rPr>
              <a:t>広告</a:t>
            </a:r>
            <a:r>
              <a:rPr kumimoji="1" lang="ja-JP" altLang="en-US" baseline="0">
                <a:solidFill>
                  <a:schemeClr val="tx1"/>
                </a:solidFill>
              </a:rPr>
              <a:t>を見ました。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警告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けいこく</a:t>
            </a:r>
            <a:r>
              <a:rPr kumimoji="1" lang="en-US" altLang="ja-JP" baseline="0" dirty="0">
                <a:solidFill>
                  <a:schemeClr val="tx1"/>
                </a:solidFill>
              </a:rPr>
              <a:t>	warning, caution	</a:t>
            </a:r>
            <a:r>
              <a:rPr kumimoji="1" lang="ja-JP" altLang="en-US" baseline="0">
                <a:solidFill>
                  <a:schemeClr val="tx1"/>
                </a:solidFill>
              </a:rPr>
              <a:t>クリックしたら、セキュリティ</a:t>
            </a:r>
            <a:r>
              <a:rPr kumimoji="1" lang="ja-JP" altLang="en-US" b="1" baseline="0">
                <a:solidFill>
                  <a:schemeClr val="tx1"/>
                </a:solidFill>
              </a:rPr>
              <a:t>警告</a:t>
            </a:r>
            <a:r>
              <a:rPr kumimoji="1" lang="ja-JP" altLang="en-US" baseline="0">
                <a:solidFill>
                  <a:schemeClr val="tx1"/>
                </a:solidFill>
              </a:rPr>
              <a:t>メッセージが出てびっくりした。／彼は警察から</a:t>
            </a:r>
            <a:r>
              <a:rPr kumimoji="1" lang="ja-JP" altLang="en-US" b="1" baseline="0">
                <a:solidFill>
                  <a:schemeClr val="tx1"/>
                </a:solidFill>
              </a:rPr>
              <a:t>警告</a:t>
            </a:r>
            <a:r>
              <a:rPr kumimoji="1" lang="ja-JP" altLang="en-US" baseline="0">
                <a:solidFill>
                  <a:schemeClr val="tx1"/>
                </a:solidFill>
              </a:rPr>
              <a:t>を受けた次の日も彼女に会いに出かけた。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告白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こくはく</a:t>
            </a:r>
            <a:r>
              <a:rPr kumimoji="1" lang="en-US" altLang="ja-JP" baseline="0" dirty="0">
                <a:solidFill>
                  <a:schemeClr val="tx1"/>
                </a:solidFill>
              </a:rPr>
              <a:t>	confession, declaration	</a:t>
            </a:r>
            <a:r>
              <a:rPr kumimoji="1" lang="ja-JP" altLang="en-US" baseline="0">
                <a:solidFill>
                  <a:schemeClr val="tx1"/>
                </a:solidFill>
              </a:rPr>
              <a:t>彼は彼女に真実</a:t>
            </a:r>
            <a:r>
              <a:rPr kumimoji="1" lang="en-US" altLang="ja-JP" baseline="0" dirty="0">
                <a:solidFill>
                  <a:schemeClr val="tx1"/>
                </a:solidFill>
              </a:rPr>
              <a:t>(</a:t>
            </a:r>
            <a:r>
              <a:rPr kumimoji="1" lang="ja-JP" altLang="en-US" baseline="0">
                <a:solidFill>
                  <a:schemeClr val="tx1"/>
                </a:solidFill>
              </a:rPr>
              <a:t>しんじつ</a:t>
            </a:r>
            <a:r>
              <a:rPr kumimoji="1" lang="en-US" altLang="ja-JP" baseline="0" dirty="0">
                <a:solidFill>
                  <a:schemeClr val="tx1"/>
                </a:solidFill>
              </a:rPr>
              <a:t>)</a:t>
            </a:r>
            <a:r>
              <a:rPr kumimoji="1" lang="ja-JP" altLang="en-US" baseline="0">
                <a:solidFill>
                  <a:schemeClr val="tx1"/>
                </a:solidFill>
              </a:rPr>
              <a:t>を告白した。／クラスメートから</a:t>
            </a:r>
            <a:r>
              <a:rPr kumimoji="1" lang="ja-JP" altLang="en-US" b="1" baseline="0">
                <a:solidFill>
                  <a:schemeClr val="tx1"/>
                </a:solidFill>
              </a:rPr>
              <a:t>告白</a:t>
            </a:r>
            <a:r>
              <a:rPr kumimoji="1" lang="ja-JP" altLang="en-US" baseline="0">
                <a:solidFill>
                  <a:schemeClr val="tx1"/>
                </a:solidFill>
              </a:rPr>
              <a:t>された。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申告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しんこく</a:t>
            </a:r>
            <a:r>
              <a:rPr kumimoji="1" lang="en-US" altLang="ja-JP" baseline="0" dirty="0">
                <a:solidFill>
                  <a:schemeClr val="tx1"/>
                </a:solidFill>
              </a:rPr>
              <a:t>	declaration		</a:t>
            </a:r>
            <a:r>
              <a:rPr kumimoji="1" lang="ja-JP" altLang="en-US" b="1" baseline="0">
                <a:solidFill>
                  <a:schemeClr val="tx1"/>
                </a:solidFill>
              </a:rPr>
              <a:t>申告</a:t>
            </a:r>
            <a:r>
              <a:rPr kumimoji="1" lang="ja-JP" altLang="en-US" baseline="0">
                <a:solidFill>
                  <a:schemeClr val="tx1"/>
                </a:solidFill>
              </a:rPr>
              <a:t>する物はありますか。／高価なバッグは税関</a:t>
            </a:r>
            <a:r>
              <a:rPr kumimoji="1" lang="en-US" altLang="ja-JP" baseline="0" dirty="0">
                <a:solidFill>
                  <a:schemeClr val="tx1"/>
                </a:solidFill>
              </a:rPr>
              <a:t>(</a:t>
            </a:r>
            <a:r>
              <a:rPr kumimoji="1" lang="ja-JP" altLang="en-US" baseline="0">
                <a:solidFill>
                  <a:schemeClr val="tx1"/>
                </a:solidFill>
              </a:rPr>
              <a:t>ぜいかん</a:t>
            </a:r>
            <a:r>
              <a:rPr kumimoji="1" lang="en-US" altLang="ja-JP" baseline="0" dirty="0">
                <a:solidFill>
                  <a:schemeClr val="tx1"/>
                </a:solidFill>
              </a:rPr>
              <a:t>)</a:t>
            </a:r>
            <a:r>
              <a:rPr kumimoji="1" lang="ja-JP" altLang="en-US" baseline="0">
                <a:solidFill>
                  <a:schemeClr val="tx1"/>
                </a:solidFill>
              </a:rPr>
              <a:t>で</a:t>
            </a:r>
            <a:r>
              <a:rPr kumimoji="1" lang="ja-JP" altLang="en-US" b="1" baseline="0">
                <a:solidFill>
                  <a:schemeClr val="tx1"/>
                </a:solidFill>
              </a:rPr>
              <a:t>申告</a:t>
            </a:r>
            <a:r>
              <a:rPr kumimoji="1" lang="ja-JP" altLang="en-US" baseline="0">
                <a:solidFill>
                  <a:schemeClr val="tx1"/>
                </a:solidFill>
              </a:rPr>
              <a:t>しなければなりません。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告げる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つげる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to tell, to inform	</a:t>
            </a:r>
            <a:r>
              <a:rPr kumimoji="1" lang="ja-JP" altLang="en-US" baseline="0">
                <a:solidFill>
                  <a:schemeClr val="tx1"/>
                </a:solidFill>
              </a:rPr>
              <a:t>彼女に別れを</a:t>
            </a:r>
            <a:r>
              <a:rPr kumimoji="1" lang="ja-JP" altLang="en-US" b="1" baseline="0">
                <a:solidFill>
                  <a:schemeClr val="tx1"/>
                </a:solidFill>
              </a:rPr>
              <a:t>告げた</a:t>
            </a:r>
            <a:r>
              <a:rPr kumimoji="1" lang="ja-JP" altLang="en-US" baseline="0">
                <a:solidFill>
                  <a:schemeClr val="tx1"/>
                </a:solidFill>
              </a:rPr>
              <a:t>。／彼に真実</a:t>
            </a:r>
            <a:r>
              <a:rPr kumimoji="1" lang="en-US" altLang="ja-JP" baseline="0" dirty="0">
                <a:solidFill>
                  <a:schemeClr val="tx1"/>
                </a:solidFill>
              </a:rPr>
              <a:t>(</a:t>
            </a:r>
            <a:r>
              <a:rPr kumimoji="1" lang="ja-JP" altLang="en-US" baseline="0">
                <a:solidFill>
                  <a:schemeClr val="tx1"/>
                </a:solidFill>
              </a:rPr>
              <a:t>しんじつ</a:t>
            </a:r>
            <a:r>
              <a:rPr kumimoji="1" lang="en-US" altLang="ja-JP" baseline="0" dirty="0">
                <a:solidFill>
                  <a:schemeClr val="tx1"/>
                </a:solidFill>
              </a:rPr>
              <a:t>)</a:t>
            </a:r>
            <a:r>
              <a:rPr kumimoji="1" lang="ja-JP" altLang="en-US" baseline="0">
                <a:solidFill>
                  <a:schemeClr val="tx1"/>
                </a:solidFill>
              </a:rPr>
              <a:t>を</a:t>
            </a:r>
            <a:r>
              <a:rPr kumimoji="1" lang="ja-JP" altLang="en-US" b="1" baseline="0">
                <a:solidFill>
                  <a:schemeClr val="tx1"/>
                </a:solidFill>
              </a:rPr>
              <a:t>告げ</a:t>
            </a:r>
            <a:r>
              <a:rPr kumimoji="1" lang="ja-JP" altLang="en-US" baseline="0">
                <a:solidFill>
                  <a:schemeClr val="tx1"/>
                </a:solidFill>
              </a:rPr>
              <a:t>なければならない。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8677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5000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3400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2507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1291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9359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932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2730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8123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3086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4272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7837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9815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部長に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報告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しましたか。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新聞に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広告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を出しました。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クリックしたら、セキュリティ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警告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メッセージが出てびっくりした。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8"/>
            <a:ext cx="3004676" cy="459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notify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コク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報告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ほうこく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report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広告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こうこく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advertisement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警告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けいこく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warning, caution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つ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げる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71B4D754-8B77-B040-8130-6E6D5CAB08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97055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292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2022-09-15T07:34:38Z</dcterms:created>
  <dcterms:modified xsi:type="dcterms:W3CDTF">2022-09-15T07:35:06Z</dcterms:modified>
</cp:coreProperties>
</file>