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361"/>
  </p:normalViewPr>
  <p:slideViewPr>
    <p:cSldViewPr snapToGrid="0">
      <p:cViewPr varScale="1">
        <p:scale>
          <a:sx n="48" d="100"/>
          <a:sy n="48" d="100"/>
        </p:scale>
        <p:origin x="35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A16C2-701E-EF48-8345-4A855333065D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1D83D-D6AA-CD46-A3E7-5BAEA5B3D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18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困難</a:t>
            </a:r>
            <a:r>
              <a:rPr kumimoji="1" lang="ja-JP" altLang="en-US" sz="1200" b="0" baseline="-25000">
                <a:latin typeface="+mn-lt"/>
              </a:rPr>
              <a:t>な</a:t>
            </a:r>
            <a:r>
              <a:rPr kumimoji="1" lang="en-US" altLang="ja-JP" dirty="0"/>
              <a:t>	N2N3	〔</a:t>
            </a:r>
            <a:r>
              <a:rPr kumimoji="1" lang="ja-JP" altLang="en-US"/>
              <a:t>難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困る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困難</a:t>
            </a:r>
            <a:r>
              <a:rPr kumimoji="1" lang="ja-JP" altLang="en-US" sz="2400" b="0" baseline="-25000" dirty="0">
                <a:latin typeface="+mn-lt"/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こんなん	</a:t>
            </a:r>
            <a:r>
              <a:rPr kumimoji="1" lang="en-US" altLang="ja-JP" sz="2400" dirty="0">
                <a:solidFill>
                  <a:schemeClr val="tx1"/>
                </a:solidFill>
              </a:rPr>
              <a:t>difficult		</a:t>
            </a:r>
            <a:r>
              <a:rPr kumimoji="1" lang="ja-JP" altLang="en-US" sz="2400" b="1">
                <a:solidFill>
                  <a:schemeClr val="tx1"/>
                </a:solidFill>
              </a:rPr>
              <a:t>困難</a:t>
            </a:r>
            <a:r>
              <a:rPr kumimoji="1" lang="ja-JP" altLang="en-US" sz="2400" dirty="0">
                <a:solidFill>
                  <a:schemeClr val="tx1"/>
                </a:solidFill>
              </a:rPr>
              <a:t>なことにチャレンジ</a:t>
            </a:r>
            <a:r>
              <a:rPr kumimoji="1" lang="ja-JP" altLang="en-US" sz="2400">
                <a:solidFill>
                  <a:schemeClr val="tx1"/>
                </a:solidFill>
              </a:rPr>
              <a:t>する。／どんな</a:t>
            </a:r>
            <a:r>
              <a:rPr kumimoji="1" lang="ja-JP" altLang="en-US" sz="2400" b="1">
                <a:solidFill>
                  <a:schemeClr val="tx1"/>
                </a:solidFill>
              </a:rPr>
              <a:t>困難</a:t>
            </a:r>
            <a:r>
              <a:rPr kumimoji="1" lang="ja-JP" altLang="en-US" sz="2400">
                <a:solidFill>
                  <a:schemeClr val="tx1"/>
                </a:solidFill>
              </a:rPr>
              <a:t>があっても、私はあきらめません。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困る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こまる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be in trouble	</a:t>
            </a:r>
            <a:r>
              <a:rPr kumimoji="1" lang="ja-JP" altLang="en-US" sz="2400" dirty="0">
                <a:solidFill>
                  <a:schemeClr val="tx1"/>
                </a:solidFill>
              </a:rPr>
              <a:t>ゼミの日本語がむずかしくて、</a:t>
            </a:r>
            <a:r>
              <a:rPr kumimoji="1" lang="ja-JP" altLang="en-US" sz="2400" b="1">
                <a:solidFill>
                  <a:schemeClr val="tx1"/>
                </a:solidFill>
              </a:rPr>
              <a:t>困りました</a:t>
            </a:r>
            <a:r>
              <a:rPr kumimoji="1" lang="ja-JP" altLang="en-US" sz="2400">
                <a:solidFill>
                  <a:schemeClr val="tx1"/>
                </a:solidFill>
              </a:rPr>
              <a:t>。／何か</a:t>
            </a:r>
            <a:r>
              <a:rPr kumimoji="1" lang="ja-JP" altLang="en-US" sz="2400" b="1">
                <a:solidFill>
                  <a:schemeClr val="tx1"/>
                </a:solidFill>
              </a:rPr>
              <a:t>困った</a:t>
            </a:r>
            <a:r>
              <a:rPr kumimoji="1" lang="ja-JP" altLang="en-US" sz="2400">
                <a:solidFill>
                  <a:schemeClr val="tx1"/>
                </a:solidFill>
              </a:rPr>
              <a:t>ときは、電話してください。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70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07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40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47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55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24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56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60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899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33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5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65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困難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なことにチャレンジする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ゼミの日本語がむずかしくて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困りました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11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be in trouble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困難</a:t>
                      </a:r>
                      <a:r>
                        <a:rPr kumimoji="1" lang="ja-JP" altLang="en-US" sz="2400" b="0" baseline="-25000">
                          <a:latin typeface="+mn-lt"/>
                        </a:rPr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こんなん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difficult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困る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こまる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be in trouble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:a16="http://schemas.microsoft.com/office/drawing/2014/main" id="{EC4660DA-AE42-4956-8EEC-84980B3B3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528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2022-09-13T09:02:47Z</dcterms:created>
  <dcterms:modified xsi:type="dcterms:W3CDTF">2022-09-16T01:14:13Z</dcterms:modified>
</cp:coreProperties>
</file>