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7891"/>
  </p:normalViewPr>
  <p:slideViewPr>
    <p:cSldViewPr snapToGrid="0">
      <p:cViewPr varScale="1">
        <p:scale>
          <a:sx n="44" d="100"/>
          <a:sy n="44" d="100"/>
        </p:scale>
        <p:origin x="3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82C66-F0BB-0846-AA76-9C037A59686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9280B-4924-C944-8F78-2E6F51E1D6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35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郵便局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郵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便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テレビ局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薬局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薬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結局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結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放送局</a:t>
            </a:r>
            <a:r>
              <a:rPr kumimoji="1" lang="en-US" altLang="ja-JP" baseline="0" dirty="0"/>
              <a:t>	N4+N2N3	 〔</a:t>
            </a:r>
            <a:r>
              <a:rPr kumimoji="1" lang="ja-JP" altLang="en-US" baseline="0"/>
              <a:t>放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送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郵便局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ゆうびんきょく</a:t>
            </a:r>
            <a:r>
              <a:rPr kumimoji="1" lang="en-US" altLang="ja-JP" baseline="0" dirty="0"/>
              <a:t>	post office		</a:t>
            </a:r>
            <a:r>
              <a:rPr kumimoji="1" lang="ja-JP" altLang="en-US" baseline="0"/>
              <a:t>近くに</a:t>
            </a:r>
            <a:r>
              <a:rPr kumimoji="1" lang="ja-JP" altLang="en-US" b="1" baseline="0"/>
              <a:t>郵便局</a:t>
            </a:r>
            <a:r>
              <a:rPr kumimoji="1" lang="ja-JP" altLang="en-US" baseline="0"/>
              <a:t>がありますか。／</a:t>
            </a:r>
            <a:r>
              <a:rPr kumimoji="1" lang="ja-JP" altLang="en-US" b="1" baseline="0"/>
              <a:t>郵便局</a:t>
            </a:r>
            <a:r>
              <a:rPr kumimoji="1" lang="ja-JP" altLang="en-US" baseline="0"/>
              <a:t>へ行ってきます。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テレビ局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てれびきょく</a:t>
            </a:r>
            <a:r>
              <a:rPr kumimoji="1" lang="en-US" altLang="ja-JP" baseline="0" dirty="0"/>
              <a:t>		TV station		</a:t>
            </a:r>
            <a:r>
              <a:rPr kumimoji="1" lang="ja-JP" altLang="en-US" baseline="0"/>
              <a:t>彼は</a:t>
            </a:r>
            <a:r>
              <a:rPr kumimoji="1" lang="ja-JP" altLang="en-US" b="1" baseline="0"/>
              <a:t>テレビ局</a:t>
            </a:r>
            <a:r>
              <a:rPr kumimoji="1" lang="ja-JP" altLang="en-US" baseline="0"/>
              <a:t>で働いています。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薬局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やっきょく</a:t>
            </a:r>
            <a:r>
              <a:rPr kumimoji="1" lang="en-US" altLang="ja-JP" baseline="0" dirty="0"/>
              <a:t>		pharmacy		</a:t>
            </a:r>
            <a:r>
              <a:rPr kumimoji="1" lang="ja-JP" altLang="en-US" b="1" baseline="0"/>
              <a:t>薬局</a:t>
            </a:r>
            <a:r>
              <a:rPr kumimoji="1" lang="ja-JP" altLang="en-US" baseline="0"/>
              <a:t>は日曜日に休みのところが多いです。／４日以内に</a:t>
            </a:r>
            <a:r>
              <a:rPr kumimoji="1" lang="ja-JP" altLang="en-US" b="1" baseline="0"/>
              <a:t>薬局</a:t>
            </a:r>
            <a:r>
              <a:rPr kumimoji="1" lang="ja-JP" altLang="en-US" baseline="0"/>
              <a:t>で薬をもらってください。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結局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けっきょく</a:t>
            </a:r>
            <a:r>
              <a:rPr kumimoji="1" lang="en-US" altLang="ja-JP" baseline="0" dirty="0">
                <a:latin typeface="+mn-lt"/>
              </a:rPr>
              <a:t>		after all, in the end	</a:t>
            </a:r>
            <a:r>
              <a:rPr kumimoji="1" lang="ja-JP" altLang="en-US" b="1" baseline="0">
                <a:latin typeface="+mn-lt"/>
              </a:rPr>
              <a:t>結局</a:t>
            </a:r>
            <a:r>
              <a:rPr kumimoji="1" lang="ja-JP" altLang="en-US" baseline="0">
                <a:latin typeface="+mn-lt"/>
              </a:rPr>
              <a:t>今回は行かないことにした。／</a:t>
            </a:r>
            <a:r>
              <a:rPr kumimoji="1" lang="ja-JP" altLang="en-US" b="1" baseline="0">
                <a:latin typeface="+mn-lt"/>
              </a:rPr>
              <a:t>結局</a:t>
            </a:r>
            <a:r>
              <a:rPr kumimoji="1" lang="ja-JP" altLang="en-US" baseline="0">
                <a:latin typeface="+mn-lt"/>
              </a:rPr>
              <a:t>だめでした。</a:t>
            </a:r>
            <a:r>
              <a:rPr kumimoji="1" lang="en-US" altLang="ja-JP" baseline="0" dirty="0"/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放送局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ほうそうきょく</a:t>
            </a:r>
            <a:r>
              <a:rPr kumimoji="1" lang="en-US" altLang="ja-JP" baseline="0" dirty="0"/>
              <a:t>		broadcasting station	</a:t>
            </a:r>
            <a:r>
              <a:rPr kumimoji="1" lang="ja-JP" altLang="en-US" baseline="0"/>
              <a:t>彼女はＮＨＫ富山</a:t>
            </a:r>
            <a:r>
              <a:rPr kumimoji="1" lang="ja-JP" altLang="en-US" b="1" baseline="0"/>
              <a:t>放送局</a:t>
            </a:r>
            <a:r>
              <a:rPr kumimoji="1" lang="ja-JP" altLang="en-US" baseline="0"/>
              <a:t>のアナウンサーです。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28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32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24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90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01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9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075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983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48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833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800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68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73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近くに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郵便局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テレビ局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で働いています。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薬局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は日曜日に休みのところが多いです。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だめでした。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section, bureau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郵便局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ゆうびんきょく</a:t>
                      </a:r>
                      <a:r>
                        <a:rPr kumimoji="1" lang="en-US" altLang="ja-JP" sz="2400" baseline="0" dirty="0"/>
                        <a:t>	post office</a:t>
                      </a:r>
                    </a:p>
                    <a:p>
                      <a:r>
                        <a:rPr kumimoji="1" lang="ja-JP" altLang="en-US" sz="2400" baseline="0"/>
                        <a:t>テレビ局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てれびきょく</a:t>
                      </a:r>
                      <a:r>
                        <a:rPr kumimoji="1" lang="en-US" altLang="ja-JP" sz="2400" baseline="0" dirty="0"/>
                        <a:t>	TV station</a:t>
                      </a:r>
                    </a:p>
                    <a:p>
                      <a:r>
                        <a:rPr kumimoji="1" lang="ja-JP" altLang="en-US" sz="2400" baseline="0"/>
                        <a:t>薬局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やっきょく</a:t>
                      </a:r>
                      <a:r>
                        <a:rPr kumimoji="1" lang="en-US" altLang="ja-JP" sz="2400" baseline="0" dirty="0"/>
                        <a:t>		pharmacy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結局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けっきょく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after all, in the end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320F608B-4AE6-AD4C-9DE0-DA5900D77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304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2022-09-15T05:17:22Z</dcterms:created>
  <dcterms:modified xsi:type="dcterms:W3CDTF">2022-09-15T05:17:47Z</dcterms:modified>
</cp:coreProperties>
</file>