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1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48095"/>
  </p:normalViewPr>
  <p:slideViewPr>
    <p:cSldViewPr snapToGrid="0">
      <p:cViewPr varScale="1">
        <p:scale>
          <a:sx n="57" d="100"/>
          <a:sy n="57" d="100"/>
        </p:scale>
        <p:origin x="320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D224FB-9BB5-7B45-BBDC-E65A639A1B8A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03EA29-7F91-3745-B067-9BA3F9FD96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52617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求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要求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>
                <a:latin typeface="+mn-lt"/>
              </a:rPr>
              <a:t>要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請求書</a:t>
            </a:r>
            <a:r>
              <a:rPr kumimoji="1" lang="en-US" altLang="ja-JP" baseline="0" dirty="0"/>
              <a:t>	N2N3+N1	 〔</a:t>
            </a:r>
            <a:r>
              <a:rPr kumimoji="1" lang="ja-JP" altLang="en-US" baseline="0"/>
              <a:t>請</a:t>
            </a:r>
            <a:r>
              <a:rPr kumimoji="1" lang="en-US" altLang="ja-JP" baseline="0" dirty="0"/>
              <a:t>〕N1</a:t>
            </a:r>
            <a:r>
              <a:rPr kumimoji="1" lang="ja-JP" altLang="en-US" baseline="0"/>
              <a:t>、</a:t>
            </a:r>
            <a:r>
              <a:rPr kumimoji="1" lang="en-US" altLang="ja-JP" baseline="0" dirty="0"/>
              <a:t>〔</a:t>
            </a:r>
            <a:r>
              <a:rPr kumimoji="1" lang="ja-JP" altLang="en-US" baseline="0"/>
              <a:t>書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求人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級外</a:t>
            </a:r>
            <a:r>
              <a:rPr kumimoji="1" lang="en-US" altLang="ja-JP" baseline="0" dirty="0"/>
              <a:t>	 〔</a:t>
            </a:r>
            <a:r>
              <a:rPr kumimoji="1" lang="ja-JP" altLang="en-US" baseline="0"/>
              <a:t>人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求める</a:t>
            </a:r>
            <a:r>
              <a:rPr kumimoji="1" lang="en-US" altLang="ja-JP" baseline="0" dirty="0"/>
              <a:t>	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要求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ようきゅう</a:t>
            </a:r>
            <a:r>
              <a:rPr kumimoji="1" lang="en-US" altLang="ja-JP" baseline="0" dirty="0"/>
              <a:t>		demand, request	</a:t>
            </a:r>
            <a:r>
              <a:rPr kumimoji="1" lang="ja-JP" altLang="en-US" baseline="0"/>
              <a:t>私たちの</a:t>
            </a:r>
            <a:r>
              <a:rPr kumimoji="1" lang="ja-JP" altLang="en-US" b="1" baseline="0"/>
              <a:t>要求</a:t>
            </a:r>
            <a:r>
              <a:rPr kumimoji="1" lang="ja-JP" altLang="en-US" baseline="0"/>
              <a:t>は通らなかった。／社員の</a:t>
            </a:r>
            <a:r>
              <a:rPr kumimoji="1" lang="ja-JP" altLang="en-US" b="1" baseline="0"/>
              <a:t>要求</a:t>
            </a:r>
            <a:r>
              <a:rPr kumimoji="1" lang="ja-JP" altLang="en-US" baseline="0"/>
              <a:t>にこたえるのは難しい。／ログイン時にパスワードが</a:t>
            </a:r>
            <a:r>
              <a:rPr kumimoji="1" lang="ja-JP" altLang="en-US" b="1" baseline="0"/>
              <a:t>要求</a:t>
            </a:r>
            <a:r>
              <a:rPr kumimoji="1" lang="ja-JP" altLang="en-US" baseline="0"/>
              <a:t>されます。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請求書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せいきゅうしょ</a:t>
            </a:r>
            <a:r>
              <a:rPr kumimoji="1" lang="en-US" altLang="ja-JP" baseline="0" dirty="0"/>
              <a:t>	account, bill		</a:t>
            </a:r>
            <a:r>
              <a:rPr kumimoji="1" lang="ja-JP" altLang="en-US" b="1" baseline="0"/>
              <a:t>請求書</a:t>
            </a:r>
            <a:r>
              <a:rPr kumimoji="1" lang="ja-JP" altLang="en-US" baseline="0"/>
              <a:t>が送られてきた、</a:t>
            </a:r>
            <a:r>
              <a:rPr kumimoji="1" lang="en-US" altLang="ja-JP" baseline="0" dirty="0"/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求人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きゅうじん</a:t>
            </a:r>
            <a:r>
              <a:rPr kumimoji="1" lang="en-US" altLang="ja-JP" baseline="0" dirty="0"/>
              <a:t>		job offer		</a:t>
            </a:r>
            <a:r>
              <a:rPr kumimoji="1" lang="ja-JP" altLang="en-US" baseline="0"/>
              <a:t>システムエンジニアの</a:t>
            </a:r>
            <a:r>
              <a:rPr kumimoji="1" lang="ja-JP" altLang="en-US" b="1" baseline="0"/>
              <a:t>求人</a:t>
            </a:r>
            <a:r>
              <a:rPr kumimoji="1" lang="ja-JP" altLang="en-US" baseline="0"/>
              <a:t>が増</a:t>
            </a:r>
            <a:r>
              <a:rPr kumimoji="1" lang="en-US" altLang="ja-JP" baseline="0" dirty="0"/>
              <a:t>(</a:t>
            </a:r>
            <a:r>
              <a:rPr kumimoji="1" lang="ja-JP" altLang="en-US" baseline="0"/>
              <a:t>ふ</a:t>
            </a:r>
            <a:r>
              <a:rPr kumimoji="1" lang="en-US" altLang="ja-JP" baseline="0" dirty="0"/>
              <a:t>)</a:t>
            </a:r>
            <a:r>
              <a:rPr kumimoji="1" lang="ja-JP" altLang="en-US" baseline="0"/>
              <a:t>えている。／駅前のコンビニに</a:t>
            </a:r>
            <a:r>
              <a:rPr kumimoji="1" lang="ja-JP" altLang="en-US" b="1" baseline="0"/>
              <a:t>求人</a:t>
            </a:r>
            <a:r>
              <a:rPr kumimoji="1" lang="ja-JP" altLang="en-US" baseline="0"/>
              <a:t>が出ていますよ。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求める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もとめる</a:t>
            </a:r>
            <a:r>
              <a:rPr kumimoji="1" lang="en-US" altLang="ja-JP" baseline="0" dirty="0"/>
              <a:t>		to ask for		</a:t>
            </a:r>
            <a:r>
              <a:rPr kumimoji="1" lang="ja-JP" altLang="en-US" baseline="0"/>
              <a:t>新しい出会いを</a:t>
            </a:r>
            <a:r>
              <a:rPr kumimoji="1" lang="ja-JP" altLang="en-US" b="1" baseline="0"/>
              <a:t>求めて</a:t>
            </a:r>
            <a:r>
              <a:rPr kumimoji="1" lang="ja-JP" altLang="en-US" baseline="0"/>
              <a:t>、旅をする。／自由を</a:t>
            </a:r>
            <a:r>
              <a:rPr kumimoji="1" lang="ja-JP" altLang="en-US" b="1" baseline="0"/>
              <a:t>求めて</a:t>
            </a:r>
            <a:r>
              <a:rPr kumimoji="1" lang="ja-JP" altLang="en-US" baseline="0"/>
              <a:t>たたかう。／彼女は店員に助</a:t>
            </a:r>
            <a:r>
              <a:rPr kumimoji="1" lang="en-US" altLang="ja-JP" baseline="0" dirty="0"/>
              <a:t>(</a:t>
            </a:r>
            <a:r>
              <a:rPr kumimoji="1" lang="ja-JP" altLang="en-US" baseline="0"/>
              <a:t>たす</a:t>
            </a:r>
            <a:r>
              <a:rPr kumimoji="1" lang="en-US" altLang="ja-JP" baseline="0" dirty="0"/>
              <a:t>)</a:t>
            </a:r>
            <a:r>
              <a:rPr kumimoji="1" lang="ja-JP" altLang="en-US" baseline="0"/>
              <a:t>けを</a:t>
            </a:r>
            <a:r>
              <a:rPr kumimoji="1" lang="ja-JP" altLang="en-US" b="1" baseline="0"/>
              <a:t>求めた</a:t>
            </a:r>
            <a:r>
              <a:rPr kumimoji="1" lang="ja-JP" altLang="en-US" baseline="0"/>
              <a:t>。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12404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4249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50118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91812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17308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46398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492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0357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34057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771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53701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81573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3021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169873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ログイン時にパスワードが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要求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されます。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駅前のコンビニに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求人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が出ていますよ。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新しい出会いを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求めて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、旅をする。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request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2801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キュウ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>
                          <a:latin typeface="+mn-lt"/>
                        </a:rPr>
                        <a:t>要求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する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/>
                        <a:t>ようきゅう</a:t>
                      </a:r>
                      <a:r>
                        <a:rPr kumimoji="1" lang="en-US" altLang="ja-JP" sz="2400" baseline="0" dirty="0"/>
                        <a:t>		demand, request</a:t>
                      </a:r>
                    </a:p>
                    <a:p>
                      <a:r>
                        <a:rPr kumimoji="1" lang="ja-JP" altLang="en-US" sz="2400" baseline="0"/>
                        <a:t>求人</a:t>
                      </a:r>
                      <a:r>
                        <a:rPr kumimoji="1" lang="en-US" altLang="ja-JP" sz="2400" baseline="0" dirty="0"/>
                        <a:t>		</a:t>
                      </a:r>
                      <a:r>
                        <a:rPr kumimoji="1" lang="ja-JP" altLang="en-US" sz="2400" baseline="0"/>
                        <a:t>きゅうじん</a:t>
                      </a:r>
                      <a:r>
                        <a:rPr kumimoji="1" lang="en-US" altLang="ja-JP" sz="2400" baseline="0" dirty="0"/>
                        <a:t>		job offer</a:t>
                      </a:r>
                      <a:r>
                        <a:rPr kumimoji="1" lang="en-US" altLang="ja-JP" sz="2400" dirty="0"/>
                        <a:t>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もと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める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/>
                        <a:t>求める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/>
                        <a:t>もとめる</a:t>
                      </a:r>
                      <a:r>
                        <a:rPr kumimoji="1" lang="en-US" altLang="ja-JP" sz="2400" baseline="0" dirty="0"/>
                        <a:t>		to ask for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A207B52D-515B-C248-B9F4-5B25287553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52949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8647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232</Words>
  <Application>Microsoft Macintosh PowerPoint</Application>
  <PresentationFormat>ワイド画面</PresentationFormat>
  <Paragraphs>24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2022-09-15T06:06:53Z</dcterms:created>
  <dcterms:modified xsi:type="dcterms:W3CDTF">2022-09-15T06:07:29Z</dcterms:modified>
</cp:coreProperties>
</file>