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2857"/>
  </p:normalViewPr>
  <p:slideViewPr>
    <p:cSldViewPr snapToGrid="0">
      <p:cViewPr varScale="1">
        <p:scale>
          <a:sx n="64" d="100"/>
          <a:sy n="64" d="100"/>
        </p:scale>
        <p:origin x="29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F858D-2C4A-E94B-9EE0-467B417B9AC6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C8477-7986-2641-911C-A1479B74D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362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究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研究</a:t>
            </a:r>
            <a:r>
              <a:rPr kumimoji="1" lang="ja-JP" altLang="en-US" sz="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研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研究室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研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室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研究者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研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者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研究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けんきゅう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research, study	</a:t>
            </a:r>
            <a:r>
              <a:rPr kumimoji="1" lang="ja-JP" altLang="en-US" sz="2400">
                <a:solidFill>
                  <a:schemeClr val="tx1"/>
                </a:solidFill>
              </a:rPr>
              <a:t>シンさんはは薬の</a:t>
            </a:r>
            <a:r>
              <a:rPr kumimoji="1" lang="ja-JP" altLang="en-US" sz="2400" b="1">
                <a:solidFill>
                  <a:schemeClr val="tx1"/>
                </a:solidFill>
              </a:rPr>
              <a:t>研究</a:t>
            </a:r>
            <a:r>
              <a:rPr kumimoji="1" lang="ja-JP" altLang="en-US" sz="2400">
                <a:solidFill>
                  <a:schemeClr val="tx1"/>
                </a:solidFill>
              </a:rPr>
              <a:t>をしています。／私は電気自動車について</a:t>
            </a:r>
            <a:r>
              <a:rPr kumimoji="1" lang="ja-JP" altLang="en-US" sz="2400" b="1">
                <a:solidFill>
                  <a:schemeClr val="tx1"/>
                </a:solidFill>
              </a:rPr>
              <a:t>研究して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います。／奨学</a:t>
            </a:r>
            <a:r>
              <a:rPr kumimoji="1" lang="ja-JP" altLang="en-US" sz="2400" dirty="0">
                <a:solidFill>
                  <a:schemeClr val="tx1"/>
                </a:solidFill>
              </a:rPr>
              <a:t>金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しょうがくきん</a:t>
            </a:r>
            <a:r>
              <a:rPr kumimoji="1" lang="en-US" altLang="ja-JP" sz="2400" dirty="0">
                <a:solidFill>
                  <a:schemeClr val="tx1"/>
                </a:solidFill>
              </a:rPr>
              <a:t>: scholarship)</a:t>
            </a:r>
            <a:r>
              <a:rPr kumimoji="1" lang="ja-JP" altLang="en-US" sz="2400" dirty="0">
                <a:solidFill>
                  <a:schemeClr val="tx1"/>
                </a:solidFill>
              </a:rPr>
              <a:t>をもらってアルバイトをやめたので、時間をかけて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研究する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ことができました。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研究室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けんきゅうしつ</a:t>
            </a:r>
            <a:r>
              <a:rPr kumimoji="1" lang="en-US" altLang="ja-JP" sz="2400" dirty="0">
                <a:solidFill>
                  <a:schemeClr val="tx1"/>
                </a:solidFill>
              </a:rPr>
              <a:t>	laboratory		</a:t>
            </a:r>
            <a:r>
              <a:rPr kumimoji="1" lang="ja-JP" altLang="en-US" sz="2400" b="1">
                <a:solidFill>
                  <a:schemeClr val="tx1"/>
                </a:solidFill>
              </a:rPr>
              <a:t>研究室</a:t>
            </a:r>
            <a:r>
              <a:rPr kumimoji="1" lang="ja-JP" altLang="en-US" sz="2400">
                <a:solidFill>
                  <a:schemeClr val="tx1"/>
                </a:solidFill>
              </a:rPr>
              <a:t>の友だちと昼ご飯を食べに行きました。／土曜日</a:t>
            </a:r>
            <a:r>
              <a:rPr kumimoji="1" lang="ja-JP" altLang="en-US" sz="2400" dirty="0">
                <a:solidFill>
                  <a:schemeClr val="tx1"/>
                </a:solidFill>
              </a:rPr>
              <a:t>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研究室</a:t>
            </a:r>
            <a:r>
              <a:rPr kumimoji="1" lang="ja-JP" altLang="en-US" sz="2400" dirty="0">
                <a:solidFill>
                  <a:schemeClr val="tx1"/>
                </a:solidFill>
              </a:rPr>
              <a:t>のゼミがあって、忙しい</a:t>
            </a:r>
            <a:r>
              <a:rPr kumimoji="1" lang="ja-JP" altLang="en-US" sz="2400">
                <a:solidFill>
                  <a:schemeClr val="tx1"/>
                </a:solidFill>
              </a:rPr>
              <a:t>です。／先生、あしたは</a:t>
            </a:r>
            <a:r>
              <a:rPr kumimoji="1" lang="ja-JP" altLang="en-US" sz="2400" b="1">
                <a:solidFill>
                  <a:schemeClr val="tx1"/>
                </a:solidFill>
              </a:rPr>
              <a:t>研究室</a:t>
            </a:r>
            <a:r>
              <a:rPr kumimoji="1" lang="ja-JP" altLang="en-US" sz="2400">
                <a:solidFill>
                  <a:schemeClr val="tx1"/>
                </a:solidFill>
              </a:rPr>
              <a:t>にいらしゃいますか。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研究者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けんきゅうしゃ</a:t>
            </a:r>
            <a:r>
              <a:rPr kumimoji="1" lang="en-US" altLang="ja-JP" sz="2400" dirty="0">
                <a:solidFill>
                  <a:schemeClr val="tx1"/>
                </a:solidFill>
              </a:rPr>
              <a:t>	researcher		</a:t>
            </a:r>
            <a:r>
              <a:rPr kumimoji="1" lang="ja-JP" altLang="en-US" sz="2400">
                <a:solidFill>
                  <a:schemeClr val="tx1"/>
                </a:solidFill>
              </a:rPr>
              <a:t>今回の学会には、国内の多くの</a:t>
            </a:r>
            <a:r>
              <a:rPr kumimoji="1" lang="ja-JP" altLang="en-US" sz="2400" b="1">
                <a:solidFill>
                  <a:schemeClr val="tx1"/>
                </a:solidFill>
              </a:rPr>
              <a:t>研究者</a:t>
            </a:r>
            <a:r>
              <a:rPr kumimoji="1" lang="ja-JP" altLang="en-US" sz="2400">
                <a:solidFill>
                  <a:schemeClr val="tx1"/>
                </a:solidFill>
              </a:rPr>
              <a:t>が参加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さんか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した。／父</a:t>
            </a:r>
            <a:r>
              <a:rPr kumimoji="1" lang="ja-JP" altLang="en-US" sz="2400" dirty="0">
                <a:solidFill>
                  <a:schemeClr val="tx1"/>
                </a:solidFill>
              </a:rPr>
              <a:t>は生物学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せいぶつがく</a:t>
            </a:r>
            <a:r>
              <a:rPr kumimoji="1" lang="en-US" altLang="ja-JP" sz="2400" dirty="0">
                <a:solidFill>
                  <a:schemeClr val="tx1"/>
                </a:solidFill>
              </a:rPr>
              <a:t>: biology)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研究者</a:t>
            </a:r>
            <a:r>
              <a:rPr kumimoji="1" lang="ja-JP" altLang="en-US" sz="2400">
                <a:solidFill>
                  <a:schemeClr val="tx1"/>
                </a:solidFill>
              </a:rPr>
              <a:t>です。／私は</a:t>
            </a:r>
            <a:r>
              <a:rPr kumimoji="1" lang="ja-JP" altLang="en-US" sz="2400" b="1">
                <a:solidFill>
                  <a:schemeClr val="tx1"/>
                </a:solidFill>
              </a:rPr>
              <a:t>研究者</a:t>
            </a:r>
            <a:r>
              <a:rPr kumimoji="1" lang="ja-JP" altLang="en-US" sz="2400">
                <a:solidFill>
                  <a:schemeClr val="tx1"/>
                </a:solidFill>
              </a:rPr>
              <a:t>になりたいです。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939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348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72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62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403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887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295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49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32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243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731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86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86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494308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私は電気自動車について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研究して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土曜日も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研究室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のゼミがあって、忙しいです。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父は生物学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せいぶつがく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biology)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研究者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5240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carry to extremely, study exhaustively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研究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けんきゅう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research, study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研究室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けんきゅうしつ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laboratory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研究者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けんきゅうしゃ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researcher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2">
            <a:extLst>
              <a:ext uri="{FF2B5EF4-FFF2-40B4-BE49-F238E27FC236}">
                <a16:creationId xmlns:a16="http://schemas.microsoft.com/office/drawing/2014/main" id="{5CBD7D6E-8315-4CB4-9DE0-2C6B6F20B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7702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2022-09-14T08:33:37Z</dcterms:created>
  <dcterms:modified xsi:type="dcterms:W3CDTF">2022-09-14T08:34:00Z</dcterms:modified>
</cp:coreProperties>
</file>