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830"/>
  </p:normalViewPr>
  <p:slideViewPr>
    <p:cSldViewPr snapToGrid="0">
      <p:cViewPr varScale="1">
        <p:scale>
          <a:sx n="67" d="100"/>
          <a:sy n="67" d="100"/>
        </p:scale>
        <p:origin x="2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8A4E0-30F9-404D-8432-23B3C64491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644D1-10CE-544F-B864-E14A00CF09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689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来年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来月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来ます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来る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来ない</a:t>
            </a:r>
            <a:r>
              <a:rPr kumimoji="1" lang="en-US" altLang="ja-JP" dirty="0"/>
              <a:t>	N5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来年</a:t>
            </a:r>
            <a:r>
              <a:rPr kumimoji="1" lang="ja-JP" altLang="en-US" dirty="0">
                <a:solidFill>
                  <a:schemeClr val="tx1"/>
                </a:solidFill>
              </a:rPr>
              <a:t>	らいねん</a:t>
            </a:r>
            <a:r>
              <a:rPr kumimoji="1" lang="en-US" altLang="ja-JP" dirty="0">
                <a:solidFill>
                  <a:schemeClr val="tx1"/>
                </a:solidFill>
              </a:rPr>
              <a:t>	next</a:t>
            </a:r>
            <a:r>
              <a:rPr kumimoji="1" lang="ja-JP" altLang="en-US" dirty="0">
                <a:solidFill>
                  <a:schemeClr val="tx1"/>
                </a:solidFill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</a:rPr>
              <a:t>year			</a:t>
            </a:r>
            <a:r>
              <a:rPr kumimoji="1" lang="ja-JP" altLang="en-US" b="1">
                <a:solidFill>
                  <a:schemeClr val="tx1"/>
                </a:solidFill>
              </a:rPr>
              <a:t>来年</a:t>
            </a:r>
            <a:r>
              <a:rPr kumimoji="1" lang="ja-JP" altLang="en-US">
                <a:solidFill>
                  <a:schemeClr val="tx1"/>
                </a:solidFill>
              </a:rPr>
              <a:t>大学を卒業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そつぎょう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します。／</a:t>
            </a:r>
            <a:r>
              <a:rPr kumimoji="1" lang="ja-JP" altLang="en-US" b="1">
                <a:solidFill>
                  <a:schemeClr val="tx1"/>
                </a:solidFill>
              </a:rPr>
              <a:t>来年</a:t>
            </a:r>
            <a:r>
              <a:rPr kumimoji="1" lang="ja-JP" altLang="en-US">
                <a:solidFill>
                  <a:schemeClr val="tx1"/>
                </a:solidFill>
              </a:rPr>
              <a:t>国へ帰ります。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来月	らいげつ</a:t>
            </a:r>
            <a:r>
              <a:rPr kumimoji="1" lang="en-US" altLang="ja-JP" dirty="0">
                <a:solidFill>
                  <a:schemeClr val="tx1"/>
                </a:solidFill>
              </a:rPr>
              <a:t>	next</a:t>
            </a:r>
            <a:r>
              <a:rPr kumimoji="1" lang="ja-JP" altLang="en-US" dirty="0">
                <a:solidFill>
                  <a:schemeClr val="tx1"/>
                </a:solidFill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</a:rPr>
              <a:t>month			</a:t>
            </a:r>
            <a:r>
              <a:rPr kumimoji="1" lang="ja-JP" altLang="en-US" b="1">
                <a:solidFill>
                  <a:schemeClr val="tx1"/>
                </a:solidFill>
              </a:rPr>
              <a:t>来月</a:t>
            </a:r>
            <a:r>
              <a:rPr kumimoji="1" lang="ja-JP" altLang="en-US">
                <a:solidFill>
                  <a:schemeClr val="tx1"/>
                </a:solidFill>
              </a:rPr>
              <a:t>は休みです。／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来月</a:t>
            </a:r>
            <a:r>
              <a:rPr kumimoji="1" lang="ja-JP" altLang="en-US" sz="1200">
                <a:latin typeface="Segoe UI Historic" panose="020B0502040204020203" pitchFamily="34" charset="0"/>
              </a:rPr>
              <a:t>試験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しけん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exam)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があります。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来月</a:t>
            </a:r>
            <a:r>
              <a:rPr kumimoji="1" lang="ja-JP" altLang="en-US" b="0">
                <a:solidFill>
                  <a:schemeClr val="tx1"/>
                </a:solidFill>
              </a:rPr>
              <a:t>もう一度</a:t>
            </a:r>
            <a:r>
              <a:rPr kumimoji="1" lang="en-US" altLang="ja-JP" b="0" dirty="0">
                <a:solidFill>
                  <a:schemeClr val="tx1"/>
                </a:solidFill>
              </a:rPr>
              <a:t>(</a:t>
            </a:r>
            <a:r>
              <a:rPr kumimoji="1" lang="ja-JP" altLang="en-US" b="0">
                <a:solidFill>
                  <a:schemeClr val="tx1"/>
                </a:solidFill>
              </a:rPr>
              <a:t>いちど</a:t>
            </a:r>
            <a:r>
              <a:rPr kumimoji="1" lang="en-US" altLang="ja-JP" b="0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来てください。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来ます</a:t>
            </a:r>
            <a:r>
              <a:rPr kumimoji="1" lang="ja-JP" altLang="en-US">
                <a:solidFill>
                  <a:schemeClr val="tx1"/>
                </a:solidFill>
              </a:rPr>
              <a:t>	きます	</a:t>
            </a:r>
            <a:r>
              <a:rPr kumimoji="1" lang="en-US" altLang="ja-JP" dirty="0">
                <a:solidFill>
                  <a:schemeClr val="tx1"/>
                </a:solidFill>
              </a:rPr>
              <a:t>to come	</a:t>
            </a:r>
            <a:r>
              <a:rPr kumimoji="1" lang="ja-JP" altLang="en-US" dirty="0">
                <a:solidFill>
                  <a:schemeClr val="tx1"/>
                </a:solidFill>
              </a:rPr>
              <a:t>（ます </a:t>
            </a:r>
            <a:r>
              <a:rPr kumimoji="1" lang="en-US" altLang="ja-JP" dirty="0">
                <a:solidFill>
                  <a:schemeClr val="tx1"/>
                </a:solidFill>
              </a:rPr>
              <a:t>form</a:t>
            </a:r>
            <a:r>
              <a:rPr kumimoji="1" lang="ja-JP" altLang="en-US" dirty="0">
                <a:solidFill>
                  <a:schemeClr val="tx1"/>
                </a:solidFill>
              </a:rPr>
              <a:t>）</a:t>
            </a:r>
            <a:r>
              <a:rPr kumimoji="1" lang="en-US" altLang="ja-JP" dirty="0">
                <a:solidFill>
                  <a:schemeClr val="tx1"/>
                </a:solidFill>
              </a:rPr>
              <a:t>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私は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2021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年に日本へ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来ました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r>
              <a:rPr kumimoji="1" lang="ja-JP" altLang="en-US">
                <a:solidFill>
                  <a:schemeClr val="tx1"/>
                </a:solidFill>
              </a:rPr>
              <a:t>／タクシー、</a:t>
            </a:r>
            <a:r>
              <a:rPr kumimoji="1" lang="ja-JP" altLang="en-US" b="1">
                <a:solidFill>
                  <a:schemeClr val="tx1"/>
                </a:solidFill>
              </a:rPr>
              <a:t>来ました</a:t>
            </a:r>
            <a:r>
              <a:rPr kumimoji="1" lang="ja-JP" altLang="en-US">
                <a:solidFill>
                  <a:schemeClr val="tx1"/>
                </a:solidFill>
              </a:rPr>
              <a:t>よ。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来る</a:t>
            </a:r>
            <a:r>
              <a:rPr kumimoji="1" lang="ja-JP" altLang="en-US">
                <a:solidFill>
                  <a:schemeClr val="tx1"/>
                </a:solidFill>
              </a:rPr>
              <a:t>	くる	</a:t>
            </a:r>
            <a:r>
              <a:rPr kumimoji="1" lang="en-US" altLang="ja-JP" dirty="0">
                <a:solidFill>
                  <a:schemeClr val="tx1"/>
                </a:solidFill>
              </a:rPr>
              <a:t>to come	</a:t>
            </a:r>
            <a:r>
              <a:rPr kumimoji="1" lang="ja-JP" altLang="en-US">
                <a:solidFill>
                  <a:schemeClr val="tx1"/>
                </a:solidFill>
              </a:rPr>
              <a:t>（じしょ</a:t>
            </a:r>
            <a:r>
              <a:rPr kumimoji="1" lang="en-US" altLang="ja-JP" dirty="0">
                <a:solidFill>
                  <a:schemeClr val="tx1"/>
                </a:solidFill>
              </a:rPr>
              <a:t> form</a:t>
            </a:r>
            <a:r>
              <a:rPr kumimoji="1" lang="ja-JP" altLang="en-US">
                <a:solidFill>
                  <a:schemeClr val="tx1"/>
                </a:solidFill>
              </a:rPr>
              <a:t>）</a:t>
            </a:r>
            <a:r>
              <a:rPr kumimoji="1" lang="en-US" altLang="ja-JP" dirty="0">
                <a:solidFill>
                  <a:schemeClr val="tx1"/>
                </a:solidFill>
              </a:rPr>
              <a:t>		</a:t>
            </a:r>
            <a:r>
              <a:rPr kumimoji="1" lang="ja-JP" altLang="en-US">
                <a:solidFill>
                  <a:schemeClr val="tx1"/>
                </a:solidFill>
              </a:rPr>
              <a:t>こちらに</a:t>
            </a:r>
            <a:r>
              <a:rPr kumimoji="1" lang="ja-JP" altLang="en-US" b="1">
                <a:solidFill>
                  <a:schemeClr val="tx1"/>
                </a:solidFill>
              </a:rPr>
              <a:t>来る</a:t>
            </a:r>
            <a:r>
              <a:rPr kumimoji="1" lang="ja-JP" altLang="en-US">
                <a:solidFill>
                  <a:schemeClr val="tx1"/>
                </a:solidFill>
              </a:rPr>
              <a:t>とき、れんらくください。／バス、もうすぐ</a:t>
            </a:r>
            <a:r>
              <a:rPr kumimoji="1" lang="ja-JP" altLang="en-US" b="1">
                <a:solidFill>
                  <a:schemeClr val="tx1"/>
                </a:solidFill>
              </a:rPr>
              <a:t>来る</a:t>
            </a:r>
            <a:r>
              <a:rPr kumimoji="1" lang="ja-JP" altLang="en-US">
                <a:solidFill>
                  <a:schemeClr val="tx1"/>
                </a:solidFill>
              </a:rPr>
              <a:t>とおもいます。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来ない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こない</a:t>
            </a:r>
            <a:r>
              <a:rPr kumimoji="1" lang="en-US" altLang="ja-JP" dirty="0">
                <a:solidFill>
                  <a:schemeClr val="tx1"/>
                </a:solidFill>
              </a:rPr>
              <a:t>	not coming	</a:t>
            </a:r>
            <a:r>
              <a:rPr kumimoji="1" lang="ja-JP" altLang="en-US">
                <a:solidFill>
                  <a:schemeClr val="tx1"/>
                </a:solidFill>
              </a:rPr>
              <a:t>（ない</a:t>
            </a:r>
            <a:r>
              <a:rPr kumimoji="1" lang="en-US" altLang="ja-JP" dirty="0">
                <a:solidFill>
                  <a:schemeClr val="tx1"/>
                </a:solidFill>
              </a:rPr>
              <a:t> form</a:t>
            </a:r>
            <a:r>
              <a:rPr kumimoji="1" lang="ja-JP" altLang="en-US" dirty="0">
                <a:solidFill>
                  <a:schemeClr val="tx1"/>
                </a:solidFill>
              </a:rPr>
              <a:t>）</a:t>
            </a:r>
            <a:r>
              <a:rPr kumimoji="1" lang="en-US" altLang="ja-JP" dirty="0">
                <a:solidFill>
                  <a:schemeClr val="tx1"/>
                </a:solidFill>
              </a:rPr>
              <a:t>		</a:t>
            </a:r>
            <a:r>
              <a:rPr kumimoji="1" lang="ja-JP" altLang="en-US">
                <a:solidFill>
                  <a:schemeClr val="tx1"/>
                </a:solidFill>
              </a:rPr>
              <a:t>山田さんは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来ない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と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おもいます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。／だれも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来なかった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。／こっちに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来ないで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541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95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89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13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272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8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902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6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21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724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27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219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5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8BABFA14-9EA4-447B-878E-9B58D587B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65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come, next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ライ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来年　	らいねん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next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year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来月　	らいげつ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next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month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来ます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きます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come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（ます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form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来る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くる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come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（じしょ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form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来ない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こない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not coming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（ない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 form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）</a:t>
                      </a: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08BD9CB-2BBA-48C4-9DF0-BEB4AE2F9C4B}"/>
              </a:ext>
            </a:extLst>
          </p:cNvPr>
          <p:cNvSpPr txBox="1"/>
          <p:nvPr/>
        </p:nvSpPr>
        <p:spPr>
          <a:xfrm>
            <a:off x="516255" y="3787321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大学を卒業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そつぎょう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は休みです。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2021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年に日本へ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来ました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こちらに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とき、れんらくください。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山田さんは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来ない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とおもいます。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1571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2022-09-09T06:14:22Z</dcterms:created>
  <dcterms:modified xsi:type="dcterms:W3CDTF">2022-09-09T06:14:50Z</dcterms:modified>
</cp:coreProperties>
</file>