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9456"/>
  </p:normalViewPr>
  <p:slideViewPr>
    <p:cSldViewPr snapToGrid="0">
      <p:cViewPr varScale="1">
        <p:scale>
          <a:sx n="73" d="100"/>
          <a:sy n="73" d="100"/>
        </p:scale>
        <p:origin x="26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4E2A20-899C-E442-834A-864AC4F22C74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DA8A2C-BED5-264E-9089-5D712DAA8A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4696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利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 sz="1200">
                <a:solidFill>
                  <a:schemeClr val="tx1"/>
                </a:solidFill>
              </a:rPr>
              <a:t>便利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な</a:t>
            </a:r>
            <a:r>
              <a:rPr kumimoji="1" lang="en-US" altLang="ja-JP" dirty="0"/>
              <a:t>	N5	〔</a:t>
            </a:r>
            <a:r>
              <a:rPr kumimoji="1" lang="ja-JP" altLang="en-US"/>
              <a:t>便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利用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N4	〔</a:t>
            </a:r>
            <a:r>
              <a:rPr kumimoji="1" lang="ja-JP" altLang="en-US"/>
              <a:t>用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便利</a:t>
            </a:r>
            <a:r>
              <a:rPr kumimoji="1" lang="ja-JP" altLang="en-US" sz="2400" baseline="-25000" dirty="0">
                <a:solidFill>
                  <a:schemeClr val="tx1"/>
                </a:solidFill>
              </a:rPr>
              <a:t>な</a:t>
            </a:r>
            <a:r>
              <a:rPr kumimoji="1" lang="ja-JP" altLang="en-US" sz="2400" dirty="0">
                <a:solidFill>
                  <a:schemeClr val="tx1"/>
                </a:solidFill>
              </a:rPr>
              <a:t>	べんり	</a:t>
            </a:r>
            <a:r>
              <a:rPr kumimoji="1" lang="en-US" altLang="ja-JP" sz="2400" dirty="0">
                <a:solidFill>
                  <a:schemeClr val="tx1"/>
                </a:solidFill>
              </a:rPr>
              <a:t>convenient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ここは店が多くて、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便利</a:t>
            </a:r>
            <a:r>
              <a:rPr kumimoji="1" lang="ja-JP" altLang="en-US" sz="2400">
                <a:solidFill>
                  <a:schemeClr val="tx1"/>
                </a:solidFill>
              </a:rPr>
              <a:t>です。／母は</a:t>
            </a:r>
            <a:r>
              <a:rPr kumimoji="1" lang="ja-JP" altLang="en-US" sz="2400" b="1">
                <a:solidFill>
                  <a:schemeClr val="tx1"/>
                </a:solidFill>
              </a:rPr>
              <a:t>便利</a:t>
            </a:r>
            <a:r>
              <a:rPr kumimoji="1" lang="ja-JP" altLang="en-US" sz="2400">
                <a:solidFill>
                  <a:schemeClr val="tx1"/>
                </a:solidFill>
              </a:rPr>
              <a:t>なものが好きです。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利用</a:t>
            </a:r>
            <a:r>
              <a:rPr kumimoji="1" lang="ja-JP" altLang="en-US" sz="2400" baseline="-25000" dirty="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りよう</a:t>
            </a:r>
            <a:r>
              <a:rPr kumimoji="1" lang="en-US" altLang="ja-JP" sz="2400" dirty="0">
                <a:solidFill>
                  <a:schemeClr val="tx1"/>
                </a:solidFill>
              </a:rPr>
              <a:t>	to use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このまちでは、バスや電車を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利用</a:t>
            </a:r>
            <a:r>
              <a:rPr kumimoji="1" lang="ja-JP" altLang="en-US" sz="2400" b="0" dirty="0">
                <a:solidFill>
                  <a:schemeClr val="tx1"/>
                </a:solidFill>
              </a:rPr>
              <a:t>する</a:t>
            </a:r>
            <a:r>
              <a:rPr kumimoji="1" lang="ja-JP" altLang="en-US" sz="2400" dirty="0">
                <a:solidFill>
                  <a:schemeClr val="tx1"/>
                </a:solidFill>
              </a:rPr>
              <a:t>人が少なく</a:t>
            </a:r>
            <a:r>
              <a:rPr kumimoji="1" lang="ja-JP" altLang="en-US" sz="2400">
                <a:solidFill>
                  <a:schemeClr val="tx1"/>
                </a:solidFill>
              </a:rPr>
              <a:t>なりました。／大学のパソコンを</a:t>
            </a:r>
            <a:r>
              <a:rPr kumimoji="1" lang="ja-JP" altLang="en-US" sz="2400" b="1">
                <a:solidFill>
                  <a:schemeClr val="tx1"/>
                </a:solidFill>
              </a:rPr>
              <a:t>利用</a:t>
            </a:r>
            <a:r>
              <a:rPr kumimoji="1" lang="ja-JP" altLang="en-US" sz="2400">
                <a:solidFill>
                  <a:schemeClr val="tx1"/>
                </a:solidFill>
              </a:rPr>
              <a:t>するときは、</a:t>
            </a:r>
            <a:r>
              <a:rPr kumimoji="1" lang="en-US" altLang="ja-JP" sz="2400" dirty="0">
                <a:solidFill>
                  <a:schemeClr val="tx1"/>
                </a:solidFill>
              </a:rPr>
              <a:t>ID</a:t>
            </a:r>
            <a:r>
              <a:rPr kumimoji="1" lang="ja-JP" altLang="en-US" sz="2400">
                <a:solidFill>
                  <a:schemeClr val="tx1"/>
                </a:solidFill>
              </a:rPr>
              <a:t>がいります。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96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589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4385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2545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6192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476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3974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5016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8379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396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5465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711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3130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ここは店が多くて、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便利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このまちでは、バスや電車を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利用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する人が少なくなりました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72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profit, advantage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リ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便利</a:t>
                      </a:r>
                      <a:r>
                        <a:rPr kumimoji="1" lang="ja-JP" altLang="en-US" sz="2400" baseline="-25000" dirty="0">
                          <a:solidFill>
                            <a:schemeClr val="tx1"/>
                          </a:solidFill>
                        </a:rPr>
                        <a:t>な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べんり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convenient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利用</a:t>
                      </a:r>
                      <a:r>
                        <a:rPr kumimoji="1" lang="ja-JP" altLang="en-US" sz="2400" baseline="-25000" dirty="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りよう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use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8194" name="Picture 2">
            <a:extLst>
              <a:ext uri="{FF2B5EF4-FFF2-40B4-BE49-F238E27FC236}">
                <a16:creationId xmlns:a16="http://schemas.microsoft.com/office/drawing/2014/main" id="{23022850-D0FD-407F-B4EE-8375CDFC8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99216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</Words>
  <Application>Microsoft Macintosh PowerPoint</Application>
  <PresentationFormat>ワイド画面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2022-09-14T00:55:36Z</dcterms:created>
  <dcterms:modified xsi:type="dcterms:W3CDTF">2022-09-14T00:56:04Z</dcterms:modified>
</cp:coreProperties>
</file>