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4762"/>
  </p:normalViewPr>
  <p:slideViewPr>
    <p:cSldViewPr snapToGrid="0">
      <p:cViewPr varScale="1">
        <p:scale>
          <a:sx n="53" d="100"/>
          <a:sy n="53" d="100"/>
        </p:scale>
        <p:origin x="3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1AF82-A26A-3D4F-932E-82ECB7F96377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B4084-42F6-CF46-BCE7-B3E3527DFD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471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良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良心</a:t>
            </a:r>
            <a:r>
              <a:rPr kumimoji="1" lang="en-US" altLang="ja-JP" baseline="0" dirty="0"/>
              <a:t>	N1	 〔</a:t>
            </a:r>
            <a:r>
              <a:rPr kumimoji="1" lang="ja-JP" altLang="en-US" baseline="0">
                <a:latin typeface="+mn-lt"/>
              </a:rPr>
              <a:t>心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良好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N1	 〔</a:t>
            </a:r>
            <a:r>
              <a:rPr kumimoji="1" lang="ja-JP" altLang="en-US" baseline="0">
                <a:latin typeface="+mn-lt"/>
              </a:rPr>
              <a:t>好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不良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/>
              <a:t>N1	 〔</a:t>
            </a:r>
            <a:r>
              <a:rPr kumimoji="1" lang="ja-JP" altLang="en-US" baseline="0">
                <a:latin typeface="+mn-lt"/>
              </a:rPr>
              <a:t>不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良質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N1	 〔</a:t>
            </a:r>
            <a:r>
              <a:rPr kumimoji="1" lang="ja-JP" altLang="en-US" baseline="0">
                <a:latin typeface="+mn-lt"/>
              </a:rPr>
              <a:t>質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改良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-25000" dirty="0">
                <a:latin typeface="+mn-lt"/>
              </a:rPr>
              <a:t>	</a:t>
            </a:r>
            <a:r>
              <a:rPr kumimoji="1" lang="en-US" altLang="ja-JP" baseline="0" dirty="0"/>
              <a:t>N1	 〔</a:t>
            </a:r>
            <a:r>
              <a:rPr kumimoji="1" lang="ja-JP" altLang="en-US" baseline="0">
                <a:latin typeface="+mn-lt"/>
              </a:rPr>
              <a:t>改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最良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>
                <a:latin typeface="+mn-lt"/>
              </a:rPr>
              <a:t>最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良い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良心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りょうしん</a:t>
            </a:r>
            <a:r>
              <a:rPr kumimoji="1" lang="en-US" altLang="ja-JP" baseline="0" dirty="0">
                <a:latin typeface="+mn-lt"/>
              </a:rPr>
              <a:t>	conscience	</a:t>
            </a:r>
            <a:r>
              <a:rPr kumimoji="1" lang="ja-JP" altLang="en-US" baseline="0">
                <a:latin typeface="+mn-lt"/>
              </a:rPr>
              <a:t>人の</a:t>
            </a:r>
            <a:r>
              <a:rPr kumimoji="1" lang="ja-JP" altLang="en-US" b="1" baseline="0">
                <a:latin typeface="+mn-lt"/>
              </a:rPr>
              <a:t>良心</a:t>
            </a:r>
            <a:r>
              <a:rPr kumimoji="1" lang="ja-JP" altLang="en-US" baseline="0">
                <a:latin typeface="+mn-lt"/>
              </a:rPr>
              <a:t>を信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しん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じる。／人の</a:t>
            </a:r>
            <a:r>
              <a:rPr kumimoji="1" lang="ja-JP" altLang="en-US" b="1" baseline="0">
                <a:latin typeface="+mn-lt"/>
              </a:rPr>
              <a:t>良心</a:t>
            </a:r>
            <a:r>
              <a:rPr kumimoji="1" lang="ja-JP" altLang="en-US" baseline="0">
                <a:latin typeface="+mn-lt"/>
              </a:rPr>
              <a:t>を利用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りよう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する。／</a:t>
            </a:r>
            <a:r>
              <a:rPr kumimoji="1" lang="ja-JP" altLang="en-US" b="1" baseline="0">
                <a:latin typeface="+mn-lt"/>
              </a:rPr>
              <a:t>良心</a:t>
            </a:r>
            <a:r>
              <a:rPr kumimoji="1" lang="ja-JP" altLang="en-US" baseline="0">
                <a:latin typeface="+mn-lt"/>
              </a:rPr>
              <a:t>を持たない人間もいる。／</a:t>
            </a:r>
            <a:r>
              <a:rPr kumimoji="1" lang="ja-JP" altLang="en-US" b="1" baseline="0">
                <a:latin typeface="+mn-lt"/>
              </a:rPr>
              <a:t>良心</a:t>
            </a:r>
            <a:r>
              <a:rPr kumimoji="1" lang="ja-JP" altLang="en-US" baseline="0">
                <a:latin typeface="+mn-lt"/>
              </a:rPr>
              <a:t>的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てき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な店です。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良好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りょうこう</a:t>
            </a:r>
            <a:r>
              <a:rPr kumimoji="1" lang="en-US" altLang="ja-JP" baseline="0" dirty="0">
                <a:latin typeface="+mn-lt"/>
              </a:rPr>
              <a:t>	good	</a:t>
            </a:r>
            <a:r>
              <a:rPr kumimoji="1" lang="ja-JP" altLang="en-US" baseline="0">
                <a:latin typeface="+mn-lt"/>
              </a:rPr>
              <a:t>コンディションは</a:t>
            </a:r>
            <a:r>
              <a:rPr kumimoji="1" lang="ja-JP" altLang="en-US" b="1" baseline="0">
                <a:latin typeface="+mn-lt"/>
              </a:rPr>
              <a:t>良好</a:t>
            </a:r>
            <a:r>
              <a:rPr kumimoji="1" lang="ja-JP" altLang="en-US" baseline="0">
                <a:latin typeface="+mn-lt"/>
              </a:rPr>
              <a:t>です。／２つの国は</a:t>
            </a:r>
            <a:r>
              <a:rPr kumimoji="1" lang="ja-JP" altLang="en-US" b="1" baseline="0">
                <a:latin typeface="+mn-lt"/>
              </a:rPr>
              <a:t>良好</a:t>
            </a:r>
            <a:r>
              <a:rPr kumimoji="1" lang="ja-JP" altLang="en-US" baseline="0">
                <a:latin typeface="+mn-lt"/>
              </a:rPr>
              <a:t>な関係にある。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不良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ふりょう</a:t>
            </a:r>
            <a:r>
              <a:rPr kumimoji="1" lang="en-US" altLang="ja-JP" baseline="0" dirty="0">
                <a:latin typeface="+mn-lt"/>
              </a:rPr>
              <a:t>	bad, poor	</a:t>
            </a:r>
            <a:r>
              <a:rPr kumimoji="1" lang="ja-JP" altLang="en-US" baseline="0">
                <a:latin typeface="+mn-lt"/>
              </a:rPr>
              <a:t>山本さんは体調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たいちょう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="1" baseline="0">
                <a:latin typeface="+mn-lt"/>
              </a:rPr>
              <a:t>不良</a:t>
            </a:r>
            <a:r>
              <a:rPr kumimoji="1" lang="ja-JP" altLang="en-US" baseline="0">
                <a:latin typeface="+mn-lt"/>
              </a:rPr>
              <a:t>のため、休みだそうです。／ネットショップで買った商品は</a:t>
            </a:r>
            <a:r>
              <a:rPr kumimoji="1" lang="ja-JP" altLang="en-US" b="1" baseline="0">
                <a:latin typeface="+mn-lt"/>
              </a:rPr>
              <a:t>不良</a:t>
            </a:r>
            <a:r>
              <a:rPr kumimoji="1" lang="ja-JP" altLang="en-US" baseline="0">
                <a:latin typeface="+mn-lt"/>
              </a:rPr>
              <a:t>品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ひん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でした。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良質</a:t>
            </a:r>
            <a:r>
              <a:rPr kumimoji="1" lang="ja-JP" altLang="en-US" baseline="-25000">
                <a:latin typeface="+mn-lt"/>
              </a:rPr>
              <a:t>な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りょうしつ</a:t>
            </a:r>
            <a:r>
              <a:rPr kumimoji="1" lang="en-US" altLang="ja-JP" baseline="0" dirty="0">
                <a:latin typeface="+mn-lt"/>
              </a:rPr>
              <a:t>	good-quality	</a:t>
            </a:r>
            <a:r>
              <a:rPr kumimoji="1" lang="ja-JP" altLang="en-US" baseline="0">
                <a:latin typeface="+mn-lt"/>
              </a:rPr>
              <a:t>この地方では</a:t>
            </a:r>
            <a:r>
              <a:rPr kumimoji="1" lang="ja-JP" altLang="en-US" b="1" baseline="0">
                <a:latin typeface="+mn-lt"/>
              </a:rPr>
              <a:t>良質</a:t>
            </a:r>
            <a:r>
              <a:rPr kumimoji="1" lang="ja-JP" altLang="en-US" baseline="0">
                <a:latin typeface="+mn-lt"/>
              </a:rPr>
              <a:t>なワインができます。／この店の商品は高いですが、</a:t>
            </a:r>
            <a:r>
              <a:rPr kumimoji="1" lang="ja-JP" altLang="en-US" b="1" baseline="0">
                <a:latin typeface="+mn-lt"/>
              </a:rPr>
              <a:t>良質</a:t>
            </a:r>
            <a:r>
              <a:rPr kumimoji="1" lang="ja-JP" altLang="en-US" baseline="0">
                <a:latin typeface="+mn-lt"/>
              </a:rPr>
              <a:t>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改良</a:t>
            </a:r>
            <a:r>
              <a:rPr kumimoji="1" lang="ja-JP" altLang="en-US" baseline="-25000">
                <a:latin typeface="+mn-lt"/>
              </a:rPr>
              <a:t>する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かいりょう</a:t>
            </a:r>
            <a:r>
              <a:rPr kumimoji="1" lang="en-US" altLang="ja-JP" baseline="0" dirty="0">
                <a:latin typeface="+mn-lt"/>
              </a:rPr>
              <a:t>	improvement	</a:t>
            </a:r>
            <a:r>
              <a:rPr kumimoji="1" lang="ja-JP" altLang="en-US" baseline="0">
                <a:latin typeface="+mn-lt"/>
              </a:rPr>
              <a:t>エンジンを</a:t>
            </a:r>
            <a:r>
              <a:rPr kumimoji="1" lang="ja-JP" altLang="en-US" b="1" baseline="0">
                <a:latin typeface="+mn-lt"/>
              </a:rPr>
              <a:t>改良</a:t>
            </a:r>
            <a:r>
              <a:rPr kumimoji="1" lang="ja-JP" altLang="en-US" baseline="0">
                <a:latin typeface="+mn-lt"/>
              </a:rPr>
              <a:t>する。／土を</a:t>
            </a:r>
            <a:r>
              <a:rPr kumimoji="1" lang="ja-JP" altLang="en-US" b="1" baseline="0">
                <a:latin typeface="+mn-lt"/>
              </a:rPr>
              <a:t>改良</a:t>
            </a:r>
            <a:r>
              <a:rPr kumimoji="1" lang="ja-JP" altLang="en-US" baseline="0">
                <a:latin typeface="+mn-lt"/>
              </a:rPr>
              <a:t>すると、花がきれいにさきます。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最良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さいりょう</a:t>
            </a:r>
            <a:r>
              <a:rPr kumimoji="1" lang="en-US" altLang="ja-JP" baseline="0" dirty="0">
                <a:latin typeface="+mn-lt"/>
              </a:rPr>
              <a:t>	the best	</a:t>
            </a:r>
            <a:r>
              <a:rPr kumimoji="1" lang="ja-JP" altLang="en-US" baseline="0">
                <a:latin typeface="+mn-lt"/>
              </a:rPr>
              <a:t>きょうは人生</a:t>
            </a:r>
            <a:r>
              <a:rPr kumimoji="1" lang="ja-JP" altLang="en-US" b="1" baseline="0">
                <a:latin typeface="+mn-lt"/>
              </a:rPr>
              <a:t>最良</a:t>
            </a:r>
            <a:r>
              <a:rPr kumimoji="1" lang="ja-JP" altLang="en-US" baseline="0">
                <a:latin typeface="+mn-lt"/>
              </a:rPr>
              <a:t>の日です。／部屋をかたづけるには、物をへらすのが</a:t>
            </a:r>
            <a:r>
              <a:rPr kumimoji="1" lang="ja-JP" altLang="en-US" b="1" baseline="0">
                <a:latin typeface="+mn-lt"/>
              </a:rPr>
              <a:t>最良</a:t>
            </a:r>
            <a:r>
              <a:rPr kumimoji="1" lang="ja-JP" altLang="en-US" baseline="0">
                <a:latin typeface="+mn-lt"/>
              </a:rPr>
              <a:t>の方法です。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良い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よい</a:t>
            </a:r>
            <a:r>
              <a:rPr kumimoji="1" lang="en-US" altLang="ja-JP" baseline="0" dirty="0">
                <a:latin typeface="+mn-lt"/>
              </a:rPr>
              <a:t>	good	</a:t>
            </a:r>
            <a:r>
              <a:rPr kumimoji="1" lang="ja-JP" altLang="en-US" baseline="0">
                <a:latin typeface="+mn-lt"/>
              </a:rPr>
              <a:t>あの店はおいしいけど、サービスがあまり</a:t>
            </a:r>
            <a:r>
              <a:rPr kumimoji="1" lang="ja-JP" altLang="en-US" b="1" baseline="0">
                <a:latin typeface="+mn-lt"/>
              </a:rPr>
              <a:t>良くない</a:t>
            </a:r>
            <a:r>
              <a:rPr kumimoji="1" lang="ja-JP" altLang="en-US" baseline="0">
                <a:latin typeface="+mn-lt"/>
              </a:rPr>
              <a:t>。／何か</a:t>
            </a:r>
            <a:r>
              <a:rPr kumimoji="1" lang="ja-JP" altLang="en-US" b="1" baseline="0">
                <a:latin typeface="+mn-lt"/>
              </a:rPr>
              <a:t>良い</a:t>
            </a:r>
            <a:r>
              <a:rPr kumimoji="1" lang="ja-JP" altLang="en-US" baseline="0">
                <a:latin typeface="+mn-lt"/>
              </a:rPr>
              <a:t>方法はありませんか。</a:t>
            </a:r>
            <a:endParaRPr kumimoji="1" lang="en-US" altLang="ja-JP" baseline="0" dirty="0">
              <a:latin typeface="+mn-lt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52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1460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6239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04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6180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7157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1159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8537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8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1206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9371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2115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良心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を持たない人間もいる。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コンディションは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良好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あの店はおいしいけど、サービスがあまり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良くない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good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リョウ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良心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りょうしん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conscience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良好</a:t>
                      </a:r>
                      <a:r>
                        <a:rPr kumimoji="1" lang="ja-JP" altLang="en-US" sz="2400" baseline="-25000">
                          <a:latin typeface="+mn-lt"/>
                        </a:rPr>
                        <a:t>な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りょうこう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good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よ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良い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よい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good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7C2185EC-984D-074F-8934-E3CA61BE5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2022-09-15T03:26:14Z</dcterms:created>
  <dcterms:modified xsi:type="dcterms:W3CDTF">2022-09-15T03:26:46Z</dcterms:modified>
</cp:coreProperties>
</file>