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40"/>
    <p:restoredTop sz="64218"/>
  </p:normalViewPr>
  <p:slideViewPr>
    <p:cSldViewPr snapToGrid="0">
      <p:cViewPr varScale="1">
        <p:scale>
          <a:sx n="80" d="100"/>
          <a:sy n="80" d="100"/>
        </p:scale>
        <p:origin x="21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BAE8F-94F6-3D4E-8A23-91C5493F673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60382-F57B-FC45-8CBD-CD7F854E8B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627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作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作文</a:t>
            </a:r>
            <a:r>
              <a:rPr kumimoji="1" lang="en-US" altLang="ja-JP" dirty="0"/>
              <a:t>	N5	〔</a:t>
            </a:r>
            <a:r>
              <a:rPr kumimoji="1" lang="ja-JP" altLang="en-US"/>
              <a:t>文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作品</a:t>
            </a:r>
            <a:r>
              <a:rPr kumimoji="1" lang="en-US" altLang="ja-JP" dirty="0"/>
              <a:t>	N2N3	〔</a:t>
            </a:r>
            <a:r>
              <a:rPr kumimoji="1" lang="ja-JP" altLang="en-US"/>
              <a:t>品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作業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〔</a:t>
            </a:r>
            <a:r>
              <a:rPr kumimoji="1" lang="ja-JP" altLang="en-US" baseline="0">
                <a:solidFill>
                  <a:schemeClr val="tx1"/>
                </a:solidFill>
              </a:rPr>
              <a:t>業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動作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動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作る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作文</a:t>
            </a:r>
            <a:r>
              <a:rPr kumimoji="1" lang="ja-JP" altLang="en-US" dirty="0">
                <a:solidFill>
                  <a:schemeClr val="tx1"/>
                </a:solidFill>
              </a:rPr>
              <a:t>	さくぶん	</a:t>
            </a:r>
            <a:r>
              <a:rPr kumimoji="1" lang="en-US" altLang="ja-JP" dirty="0">
                <a:solidFill>
                  <a:schemeClr val="tx1"/>
                </a:solidFill>
              </a:rPr>
              <a:t>composition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日本語で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作文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をかいて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ください。／</a:t>
            </a:r>
            <a:r>
              <a:rPr kumimoji="1" lang="ja-JP" altLang="en-US" b="1">
                <a:solidFill>
                  <a:schemeClr val="tx1"/>
                </a:solidFill>
              </a:rPr>
              <a:t>作文</a:t>
            </a:r>
            <a:r>
              <a:rPr kumimoji="1" lang="ja-JP" altLang="en-US">
                <a:solidFill>
                  <a:schemeClr val="tx1"/>
                </a:solidFill>
              </a:rPr>
              <a:t>の宿題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しゅくだい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があります。／リンさんは作文が上手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じょうず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作品	さくひん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work (of art)		</a:t>
            </a:r>
            <a:r>
              <a:rPr kumimoji="1" lang="ja-JP" altLang="en-US" b="1">
                <a:solidFill>
                  <a:schemeClr val="tx1"/>
                </a:solidFill>
              </a:rPr>
              <a:t>作品</a:t>
            </a:r>
            <a:r>
              <a:rPr kumimoji="1" lang="ja-JP" altLang="en-US">
                <a:solidFill>
                  <a:schemeClr val="tx1"/>
                </a:solidFill>
              </a:rPr>
              <a:t>にさわらないでください。／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この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作品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はゆうめいなアーティストが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作りました</a:t>
            </a:r>
            <a:r>
              <a:rPr kumimoji="1" lang="ja-JP" altLang="en-US" sz="1200">
                <a:latin typeface="Segoe UI Historic" panose="020B0502040204020203" pitchFamily="34" charset="0"/>
              </a:rPr>
              <a:t>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作業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さぎょう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work, task		</a:t>
            </a:r>
            <a:r>
              <a:rPr kumimoji="1" lang="ja-JP" altLang="en-US" baseline="0">
                <a:latin typeface="+mn-lt"/>
              </a:rPr>
              <a:t>もうすぐ</a:t>
            </a:r>
            <a:r>
              <a:rPr kumimoji="1" lang="ja-JP" altLang="en-US" b="1" baseline="0">
                <a:latin typeface="+mn-lt"/>
              </a:rPr>
              <a:t>作業</a:t>
            </a:r>
            <a:r>
              <a:rPr kumimoji="1" lang="ja-JP" altLang="en-US" baseline="0">
                <a:latin typeface="+mn-lt"/>
              </a:rPr>
              <a:t>がおわります。／たいへんな</a:t>
            </a:r>
            <a:r>
              <a:rPr kumimoji="1" lang="ja-JP" altLang="en-US" b="1" baseline="0">
                <a:latin typeface="+mn-lt"/>
              </a:rPr>
              <a:t>作業</a:t>
            </a:r>
            <a:r>
              <a:rPr kumimoji="1" lang="ja-JP" altLang="en-US" baseline="0">
                <a:latin typeface="+mn-lt"/>
              </a:rPr>
              <a:t>ですね。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動作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ja-JP" altLang="en-US" dirty="0">
                <a:solidFill>
                  <a:schemeClr val="tx1"/>
                </a:solidFill>
              </a:rPr>
              <a:t>	どうさ	</a:t>
            </a:r>
            <a:r>
              <a:rPr kumimoji="1" lang="en-US" altLang="ja-JP" dirty="0">
                <a:solidFill>
                  <a:schemeClr val="tx1"/>
                </a:solidFill>
              </a:rPr>
              <a:t>movement		</a:t>
            </a:r>
            <a:r>
              <a:rPr kumimoji="1" lang="ja-JP" altLang="en-US">
                <a:solidFill>
                  <a:schemeClr val="tx1"/>
                </a:solidFill>
              </a:rPr>
              <a:t>アプリが</a:t>
            </a:r>
            <a:r>
              <a:rPr kumimoji="1" lang="ja-JP" altLang="en-US" b="1">
                <a:solidFill>
                  <a:schemeClr val="tx1"/>
                </a:solidFill>
              </a:rPr>
              <a:t>動作</a:t>
            </a:r>
            <a:r>
              <a:rPr kumimoji="1" lang="ja-JP" altLang="en-US">
                <a:solidFill>
                  <a:schemeClr val="tx1"/>
                </a:solidFill>
              </a:rPr>
              <a:t>しないときは、再起動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さいきどう</a:t>
            </a:r>
            <a:r>
              <a:rPr kumimoji="1" lang="en-US" altLang="ja-JP" dirty="0">
                <a:solidFill>
                  <a:schemeClr val="tx1"/>
                </a:solidFill>
              </a:rPr>
              <a:t>: restart)</a:t>
            </a:r>
            <a:r>
              <a:rPr kumimoji="1" lang="ja-JP" altLang="en-US">
                <a:solidFill>
                  <a:schemeClr val="tx1"/>
                </a:solidFill>
              </a:rPr>
              <a:t>してください。／この</a:t>
            </a:r>
            <a:r>
              <a:rPr kumimoji="1" lang="ja-JP" altLang="en-US" dirty="0">
                <a:solidFill>
                  <a:schemeClr val="tx1"/>
                </a:solidFill>
              </a:rPr>
              <a:t>ロボット</a:t>
            </a:r>
            <a:r>
              <a:rPr kumimoji="1" lang="ja-JP" altLang="en-US">
                <a:solidFill>
                  <a:schemeClr val="tx1"/>
                </a:solidFill>
              </a:rPr>
              <a:t>は人間のような</a:t>
            </a:r>
            <a:r>
              <a:rPr kumimoji="1" lang="ja-JP" altLang="en-US" b="1">
                <a:solidFill>
                  <a:schemeClr val="tx1"/>
                </a:solidFill>
              </a:rPr>
              <a:t>動作</a:t>
            </a:r>
            <a:r>
              <a:rPr kumimoji="1" lang="ja-JP" altLang="en-US">
                <a:solidFill>
                  <a:schemeClr val="tx1"/>
                </a:solidFill>
              </a:rPr>
              <a:t>をします</a:t>
            </a:r>
            <a:r>
              <a:rPr kumimoji="1" lang="ja-JP" altLang="en-US" dirty="0">
                <a:solidFill>
                  <a:schemeClr val="tx1"/>
                </a:solidFill>
              </a:rPr>
              <a:t>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作る</a:t>
            </a:r>
            <a:r>
              <a:rPr kumimoji="1" lang="ja-JP" altLang="en-US">
                <a:solidFill>
                  <a:schemeClr val="tx1"/>
                </a:solidFill>
              </a:rPr>
              <a:t>	つくる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to make		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この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作品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はゆうめいなアーティストが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作りました</a:t>
            </a:r>
            <a:r>
              <a:rPr kumimoji="1" lang="ja-JP" altLang="en-US" sz="1200">
                <a:latin typeface="Segoe UI Historic" panose="020B0502040204020203" pitchFamily="34" charset="0"/>
              </a:rPr>
              <a:t>。／今晩はカレーを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作ります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。／畑でトマトを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作ります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657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5107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8716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7847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671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7660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310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4733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628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7837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3935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140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794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B4A8C0D4-09DE-4EFE-9E87-4A8899588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0485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727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make, work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サク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サ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作文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さく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ぶん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composition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作品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さく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ひん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work (of art)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つく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作る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つくる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make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B89E366-1CDE-4FDC-A731-151529AB5A56}"/>
              </a:ext>
            </a:extLst>
          </p:cNvPr>
          <p:cNvSpPr txBox="1"/>
          <p:nvPr/>
        </p:nvSpPr>
        <p:spPr>
          <a:xfrm>
            <a:off x="516254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日本語で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作文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をかいてください。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作品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はゆうめいなアーティストが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作りました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今晩はカレーを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作ります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00481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266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2022-09-13T07:42:59Z</dcterms:created>
  <dcterms:modified xsi:type="dcterms:W3CDTF">2022-09-21T07:54:41Z</dcterms:modified>
</cp:coreProperties>
</file>