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82"/>
    <p:restoredTop sz="56871"/>
  </p:normalViewPr>
  <p:slideViewPr>
    <p:cSldViewPr snapToGrid="0">
      <p:cViewPr varScale="1">
        <p:scale>
          <a:sx n="70" d="100"/>
          <a:sy n="70" d="100"/>
        </p:scale>
        <p:origin x="1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音声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音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発声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発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声明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明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歓声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歓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声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大声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大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泣き声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音声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おんせい</a:t>
            </a:r>
            <a:r>
              <a:rPr kumimoji="1" lang="en-US" altLang="ja-JP" baseline="0" dirty="0"/>
              <a:t>	sound, voice		</a:t>
            </a:r>
            <a:r>
              <a:rPr kumimoji="1" lang="ja-JP" altLang="en-US" b="1" baseline="0"/>
              <a:t>音声</a:t>
            </a:r>
            <a:r>
              <a:rPr kumimoji="1" lang="ja-JP" altLang="en-US" baseline="0"/>
              <a:t>が聞こえません。／このボタンを押すと、</a:t>
            </a:r>
            <a:r>
              <a:rPr kumimoji="1" lang="ja-JP" altLang="en-US" b="1" baseline="0"/>
              <a:t>音声</a:t>
            </a:r>
            <a:r>
              <a:rPr kumimoji="1" lang="ja-JP" altLang="en-US" baseline="0"/>
              <a:t>が聞けます。／</a:t>
            </a:r>
            <a:r>
              <a:rPr kumimoji="1" lang="ja-JP" altLang="en-US" b="1" baseline="0"/>
              <a:t>音声</a:t>
            </a:r>
            <a:r>
              <a:rPr kumimoji="1" lang="ja-JP" altLang="en-US" baseline="0"/>
              <a:t>を消して、動画を見ます。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発声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はっせい</a:t>
            </a:r>
            <a:r>
              <a:rPr kumimoji="1" lang="en-US" altLang="ja-JP" baseline="0" dirty="0"/>
              <a:t>	utterance		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歌う前に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発声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練習をします。</a:t>
            </a:r>
            <a:r>
              <a:rPr kumimoji="1" lang="ja-JP" altLang="en-US" baseline="0"/>
              <a:t>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正しい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発声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方法を学びます。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声明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せいめい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statement		</a:t>
            </a:r>
            <a:r>
              <a:rPr kumimoji="1" lang="ja-JP" altLang="en-US" baseline="0">
                <a:solidFill>
                  <a:schemeClr val="tx1"/>
                </a:solidFill>
              </a:rPr>
              <a:t>学会は法案に抗議する</a:t>
            </a:r>
            <a:r>
              <a:rPr kumimoji="1" lang="ja-JP" altLang="en-US" b="1" baseline="0">
                <a:solidFill>
                  <a:schemeClr val="tx1"/>
                </a:solidFill>
              </a:rPr>
              <a:t>声明</a:t>
            </a:r>
            <a:r>
              <a:rPr kumimoji="1" lang="ja-JP" altLang="en-US" baseline="0">
                <a:solidFill>
                  <a:schemeClr val="tx1"/>
                </a:solidFill>
              </a:rPr>
              <a:t>を発表しました。</a:t>
            </a:r>
            <a:r>
              <a:rPr kumimoji="1" lang="ja-JP" altLang="en-US" baseline="0"/>
              <a:t>／三県で共同</a:t>
            </a:r>
            <a:r>
              <a:rPr kumimoji="1" lang="ja-JP" altLang="en-US" b="1" baseline="0"/>
              <a:t>声明</a:t>
            </a:r>
            <a:r>
              <a:rPr kumimoji="1" lang="ja-JP" altLang="en-US" baseline="0"/>
              <a:t>を出すことにした。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歓声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かんせい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cheer, shout of joy	</a:t>
            </a:r>
            <a:r>
              <a:rPr kumimoji="1" lang="ja-JP" altLang="en-US" baseline="0">
                <a:solidFill>
                  <a:schemeClr val="tx1"/>
                </a:solidFill>
              </a:rPr>
              <a:t>会場から</a:t>
            </a:r>
            <a:r>
              <a:rPr kumimoji="1" lang="ja-JP" altLang="en-US" b="1" baseline="0">
                <a:solidFill>
                  <a:schemeClr val="tx1"/>
                </a:solidFill>
              </a:rPr>
              <a:t>歓声</a:t>
            </a:r>
            <a:r>
              <a:rPr kumimoji="1" lang="ja-JP" altLang="en-US" baseline="0">
                <a:solidFill>
                  <a:schemeClr val="tx1"/>
                </a:solidFill>
              </a:rPr>
              <a:t>があがった。／</a:t>
            </a:r>
            <a:r>
              <a:rPr kumimoji="1" lang="ja-JP" altLang="en-US" b="1" baseline="0">
                <a:solidFill>
                  <a:schemeClr val="tx1"/>
                </a:solidFill>
              </a:rPr>
              <a:t>歓声</a:t>
            </a:r>
            <a:r>
              <a:rPr kumimoji="1" lang="ja-JP" altLang="en-US" baseline="0">
                <a:solidFill>
                  <a:schemeClr val="tx1"/>
                </a:solidFill>
              </a:rPr>
              <a:t>で彼のスピーチがよく聞こえなかった。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こえ</a:t>
            </a:r>
            <a:r>
              <a:rPr kumimoji="1" lang="en-US" altLang="ja-JP" baseline="0" dirty="0">
                <a:solidFill>
                  <a:schemeClr val="tx1"/>
                </a:solidFill>
              </a:rPr>
              <a:t>	voice		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すみません。もう少し大きい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で話してください</a:t>
            </a:r>
            <a:r>
              <a:rPr kumimoji="1" lang="ja-JP" altLang="en-US" baseline="0">
                <a:solidFill>
                  <a:schemeClr val="tx1"/>
                </a:solidFill>
              </a:rPr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きれいな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ですね</a:t>
            </a:r>
            <a:r>
              <a:rPr kumimoji="1" lang="ja-JP" altLang="en-US" baseline="0">
                <a:solidFill>
                  <a:schemeClr val="tx1"/>
                </a:solidFill>
              </a:rPr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私の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、聞こえますか。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大声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おおごえ</a:t>
            </a:r>
            <a:r>
              <a:rPr kumimoji="1" lang="en-US" altLang="ja-JP" baseline="0" dirty="0">
                <a:solidFill>
                  <a:schemeClr val="tx1"/>
                </a:solidFill>
              </a:rPr>
              <a:t>	loud voice		</a:t>
            </a:r>
            <a:r>
              <a:rPr kumimoji="1" lang="ja-JP" altLang="en-US" baseline="0">
                <a:solidFill>
                  <a:schemeClr val="tx1"/>
                </a:solidFill>
              </a:rPr>
              <a:t>子どもは</a:t>
            </a:r>
            <a:r>
              <a:rPr kumimoji="1" lang="ja-JP" altLang="en-US" b="1" baseline="0">
                <a:solidFill>
                  <a:schemeClr val="tx1"/>
                </a:solidFill>
              </a:rPr>
              <a:t>大声</a:t>
            </a:r>
            <a:r>
              <a:rPr kumimoji="1" lang="ja-JP" altLang="en-US" baseline="0">
                <a:solidFill>
                  <a:schemeClr val="tx1"/>
                </a:solidFill>
              </a:rPr>
              <a:t>で泣いた。／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大声</a:t>
            </a:r>
            <a:r>
              <a:rPr kumimoji="1" lang="ja-JP" altLang="en-US" baseline="0">
                <a:solidFill>
                  <a:schemeClr val="tx1"/>
                </a:solidFill>
              </a:rPr>
              <a:t>を出さないでください。／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で助けを呼んだが、だれも気づいてくれなかった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泣き声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なきごえ</a:t>
            </a:r>
            <a:r>
              <a:rPr kumimoji="1" lang="en-US" altLang="ja-JP" baseline="0" dirty="0">
                <a:solidFill>
                  <a:schemeClr val="tx1"/>
                </a:solidFill>
              </a:rPr>
              <a:t>	cry, sob		</a:t>
            </a:r>
            <a:r>
              <a:rPr kumimoji="1" lang="ja-JP" altLang="en-US" sz="1200" b="0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赤ちゃんの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泣き声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が聞こえます</a:t>
            </a:r>
            <a:r>
              <a:rPr kumimoji="1" lang="ja-JP" altLang="en-US" baseline="0">
                <a:solidFill>
                  <a:schemeClr val="tx1"/>
                </a:solidFill>
              </a:rPr>
              <a:t>。／風の音が人の</a:t>
            </a:r>
            <a:r>
              <a:rPr kumimoji="1" lang="ja-JP" altLang="en-US" b="1" baseline="0">
                <a:solidFill>
                  <a:schemeClr val="tx1"/>
                </a:solidFill>
              </a:rPr>
              <a:t>泣き声</a:t>
            </a:r>
            <a:r>
              <a:rPr kumimoji="1" lang="ja-JP" altLang="en-US" baseline="0">
                <a:solidFill>
                  <a:schemeClr val="tx1"/>
                </a:solidFill>
              </a:rPr>
              <a:t>のようで、こわいです。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このボタンを押すと、</a:t>
            </a:r>
            <a:r>
              <a:rPr lang="ja-JP" altLang="en-US" sz="2400" b="1"/>
              <a:t>音声</a:t>
            </a:r>
            <a:r>
              <a:rPr lang="ja-JP" altLang="en-US" sz="2400"/>
              <a:t>が聞けます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私の</a:t>
            </a:r>
            <a:r>
              <a:rPr lang="ja-JP" altLang="en-US" sz="2400" b="1"/>
              <a:t>声</a:t>
            </a:r>
            <a:r>
              <a:rPr lang="ja-JP" altLang="en-US" sz="2400"/>
              <a:t>、聞こえますか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/>
              <a:t>大声</a:t>
            </a:r>
            <a:r>
              <a:rPr lang="ja-JP" altLang="en-US" sz="2400"/>
              <a:t>を出さないでください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dirty="0">
                <a:solidFill>
                  <a:prstClr val="black"/>
                </a:solidFill>
                <a:latin typeface="Segoe UI Symbol" panose="020B0502040204020203" pitchFamily="34" charset="0"/>
                <a:ea typeface="游ゴシック"/>
              </a:rPr>
              <a:t>voice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228058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音声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おんせい</a:t>
                      </a:r>
                      <a:r>
                        <a:rPr kumimoji="1" lang="en-US" altLang="ja-JP" sz="2400" baseline="0" dirty="0"/>
                        <a:t>	sound, voice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こえ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声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こえ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voice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大声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おおごえ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loud voice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BCDC3AC9-075F-0F13-2C9F-AFA7A219B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7</cp:revision>
  <dcterms:created xsi:type="dcterms:W3CDTF">2022-08-29T09:12:13Z</dcterms:created>
  <dcterms:modified xsi:type="dcterms:W3CDTF">2022-08-30T01:03:56Z</dcterms:modified>
</cp:coreProperties>
</file>