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762"/>
  </p:normalViewPr>
  <p:slideViewPr>
    <p:cSldViewPr snapToGrid="0">
      <p:cViewPr varScale="1">
        <p:scale>
          <a:sx n="67" d="100"/>
          <a:sy n="67" d="100"/>
        </p:scale>
        <p:origin x="2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F1484-4BEE-1A4D-B206-03ED5ABDCF0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BA387-4FCF-884F-909E-0009934D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763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赤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赤道</a:t>
            </a:r>
            <a:r>
              <a:rPr kumimoji="1" lang="en-US" altLang="ja-JP" dirty="0"/>
              <a:t>	N2N3	 〔</a:t>
            </a:r>
            <a:r>
              <a:rPr kumimoji="1" lang="ja-JP" altLang="en-US"/>
              <a:t>道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赤い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真っ赤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真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赤ちゃん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赤字</a:t>
            </a:r>
            <a:r>
              <a:rPr kumimoji="1" lang="en-US" altLang="ja-JP" dirty="0"/>
              <a:t>	N1	 〔</a:t>
            </a:r>
            <a:r>
              <a:rPr kumimoji="1" lang="ja-JP" altLang="en-US"/>
              <a:t>字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赤道	せきどう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the equator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シンガポールは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赤道</a:t>
            </a:r>
            <a:r>
              <a:rPr kumimoji="1" lang="ja-JP" altLang="en-US" sz="1200">
                <a:latin typeface="Segoe UI Historic" panose="020B0502040204020203" pitchFamily="34" charset="0"/>
              </a:rPr>
              <a:t>の近くにあります。／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赤道</a:t>
            </a:r>
            <a:r>
              <a:rPr kumimoji="1" lang="ja-JP" altLang="en-US" sz="1200">
                <a:latin typeface="Segoe UI Historic" panose="020B0502040204020203" pitchFamily="34" charset="0"/>
              </a:rPr>
              <a:t>の近くの国は暑いです。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赤い</a:t>
            </a:r>
            <a:r>
              <a:rPr kumimoji="1" lang="en-US" altLang="ja-JP" dirty="0"/>
              <a:t>	</a:t>
            </a:r>
            <a:r>
              <a:rPr kumimoji="1" lang="ja-JP" altLang="en-US"/>
              <a:t>あかい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red</a:t>
            </a:r>
            <a:r>
              <a:rPr kumimoji="1" lang="en-US" altLang="ja-JP" dirty="0"/>
              <a:t>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赤い</a:t>
            </a:r>
            <a:r>
              <a:rPr kumimoji="1" lang="ja-JP" altLang="en-US" sz="1200">
                <a:latin typeface="Segoe UI Historic" panose="020B0502040204020203" pitchFamily="34" charset="0"/>
              </a:rPr>
              <a:t>ペン、持っていませんか</a:t>
            </a:r>
            <a:r>
              <a:rPr kumimoji="1" lang="ja-JP" altLang="en-US"/>
              <a:t>。／どれですか。</a:t>
            </a:r>
            <a:r>
              <a:rPr kumimoji="1" lang="en-US" altLang="ja-JP" dirty="0"/>
              <a:t>…</a:t>
            </a:r>
            <a:r>
              <a:rPr kumimoji="1" lang="ja-JP" altLang="en-US"/>
              <a:t>あの</a:t>
            </a:r>
            <a:r>
              <a:rPr kumimoji="1" lang="ja-JP" altLang="en-US" b="1"/>
              <a:t>赤い</a:t>
            </a:r>
            <a:r>
              <a:rPr kumimoji="1" lang="ja-JP" altLang="en-US"/>
              <a:t>車です。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*</a:t>
            </a:r>
            <a:r>
              <a:rPr kumimoji="1" lang="ja-JP" altLang="en-US"/>
              <a:t>真っ赤</a:t>
            </a:r>
            <a:r>
              <a:rPr kumimoji="1" lang="ja-JP" altLang="en-US" baseline="-25000"/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まっか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bright red, deep red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真っ赤</a:t>
            </a:r>
            <a:r>
              <a:rPr kumimoji="1" lang="ja-JP" altLang="en-US" sz="1200">
                <a:latin typeface="Segoe UI Historic" panose="020B0502040204020203" pitchFamily="34" charset="0"/>
              </a:rPr>
              <a:t>なトマト、とてもおいしそうです</a:t>
            </a:r>
            <a:r>
              <a:rPr kumimoji="1" lang="ja-JP" altLang="en-US"/>
              <a:t>。／はずかしくて、顔が</a:t>
            </a:r>
            <a:r>
              <a:rPr kumimoji="1" lang="ja-JP" altLang="en-US" b="1"/>
              <a:t>真っ赤</a:t>
            </a:r>
            <a:r>
              <a:rPr kumimoji="1" lang="ja-JP" altLang="en-US"/>
              <a:t>になった。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赤ちゃん	あかちゃん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baby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かわいい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赤ちゃん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ですね。何か月ですか</a:t>
            </a:r>
            <a:r>
              <a:rPr kumimoji="1" lang="ja-JP" altLang="en-US"/>
              <a:t>。／</a:t>
            </a:r>
            <a:r>
              <a:rPr kumimoji="1" lang="ja-JP" altLang="en-US" b="1"/>
              <a:t>赤ちゃん</a:t>
            </a:r>
            <a:r>
              <a:rPr kumimoji="1" lang="ja-JP" altLang="en-US"/>
              <a:t>がねているので、しずかにしてください。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赤字</a:t>
            </a:r>
            <a:r>
              <a:rPr kumimoji="1" lang="en-US" altLang="ja-JP" dirty="0"/>
              <a:t>	</a:t>
            </a:r>
            <a:r>
              <a:rPr kumimoji="1" lang="ja-JP" altLang="en-US"/>
              <a:t>あかじ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deficit		</a:t>
            </a:r>
            <a:r>
              <a:rPr kumimoji="1" lang="ja-JP" altLang="en-US" sz="1200">
                <a:latin typeface="Segoe UI Historic" panose="020B0502040204020203" pitchFamily="34" charset="0"/>
              </a:rPr>
              <a:t>今月は５千円の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赤字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r>
              <a:rPr kumimoji="1" lang="ja-JP" altLang="en-US"/>
              <a:t>／人にたのんだら、</a:t>
            </a:r>
            <a:r>
              <a:rPr kumimoji="1" lang="ja-JP" altLang="en-US" b="1"/>
              <a:t>赤字</a:t>
            </a:r>
            <a:r>
              <a:rPr kumimoji="1" lang="ja-JP" altLang="en-US"/>
              <a:t>になります。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6996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352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416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57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5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83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25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178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0961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315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7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957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86555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シンガポールは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赤道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の近くにあります。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赤い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ペン、持っていませんか。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真っ赤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なトマト、とてもおいしそうです。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かわいい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赤ちゃん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ですね。何か月ですか。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今月は５千円の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赤字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セキ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赤道		せきどう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the equator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赤い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あかい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red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/>
                        <a:t>*</a:t>
                      </a:r>
                      <a:r>
                        <a:rPr kumimoji="1" lang="ja-JP" altLang="en-US" sz="2400"/>
                        <a:t>真っ赤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まっか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bright red, deep red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赤ちゃん	あかちゃん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baby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赤字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/>
                        <a:t>あかじ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deficit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D1C7F48-17D4-DF4C-961F-062E7DA85E3B}"/>
              </a:ext>
            </a:extLst>
          </p:cNvPr>
          <p:cNvSpPr txBox="1"/>
          <p:nvPr/>
        </p:nvSpPr>
        <p:spPr>
          <a:xfrm>
            <a:off x="1823998" y="615317"/>
            <a:ext cx="629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0A46328-84CE-AC40-B892-6E8A22640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85644"/>
            <a:ext cx="99060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762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253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6</cp:revision>
  <dcterms:created xsi:type="dcterms:W3CDTF">2022-08-22T01:02:45Z</dcterms:created>
  <dcterms:modified xsi:type="dcterms:W3CDTF">2022-09-15T06:14:17Z</dcterms:modified>
</cp:coreProperties>
</file>