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1701"/>
  </p:normalViewPr>
  <p:slideViewPr>
    <p:cSldViewPr snapToGrid="0">
      <p:cViewPr varScale="1">
        <p:scale>
          <a:sx n="49" d="100"/>
          <a:sy n="49" d="100"/>
        </p:scale>
        <p:origin x="3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0B63C-3E16-4C4F-9590-BC96098D611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F2113-89F6-244A-B9CA-17D9E6826C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02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右折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右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左折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左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骨折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折る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折れる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折り紙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紙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右折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うせつ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	right turn		</a:t>
            </a:r>
            <a:r>
              <a:rPr kumimoji="1" lang="ja-JP" altLang="en-US" baseline="0">
                <a:solidFill>
                  <a:schemeClr val="tx1"/>
                </a:solidFill>
              </a:rPr>
              <a:t>２本目の道を</a:t>
            </a:r>
            <a:r>
              <a:rPr kumimoji="1" lang="ja-JP" altLang="en-US" b="1" baseline="0">
                <a:solidFill>
                  <a:schemeClr val="tx1"/>
                </a:solidFill>
              </a:rPr>
              <a:t>右折</a:t>
            </a:r>
            <a:r>
              <a:rPr kumimoji="1" lang="ja-JP" altLang="en-US" baseline="0">
                <a:solidFill>
                  <a:schemeClr val="tx1"/>
                </a:solidFill>
              </a:rPr>
              <a:t>してください。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左折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させつ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	left turn		</a:t>
            </a:r>
            <a:r>
              <a:rPr kumimoji="1" lang="ja-JP" altLang="en-US" baseline="0">
                <a:solidFill>
                  <a:schemeClr val="tx1"/>
                </a:solidFill>
              </a:rPr>
              <a:t>次の道を</a:t>
            </a:r>
            <a:r>
              <a:rPr kumimoji="1" lang="ja-JP" altLang="en-US" b="1" baseline="0">
                <a:solidFill>
                  <a:schemeClr val="tx1"/>
                </a:solidFill>
              </a:rPr>
              <a:t>左折</a:t>
            </a:r>
            <a:r>
              <a:rPr kumimoji="1" lang="ja-JP" altLang="en-US" baseline="0">
                <a:solidFill>
                  <a:schemeClr val="tx1"/>
                </a:solidFill>
              </a:rPr>
              <a:t>してください。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骨折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こっせつ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	fracture, break a bone	</a:t>
            </a:r>
            <a:r>
              <a:rPr kumimoji="1" lang="ja-JP" altLang="en-US" baseline="0">
                <a:solidFill>
                  <a:schemeClr val="tx1"/>
                </a:solidFill>
              </a:rPr>
              <a:t>自転車で転んで足を</a:t>
            </a:r>
            <a:r>
              <a:rPr kumimoji="1" lang="ja-JP" altLang="en-US" b="1" baseline="0">
                <a:solidFill>
                  <a:schemeClr val="tx1"/>
                </a:solidFill>
              </a:rPr>
              <a:t>骨折</a:t>
            </a:r>
            <a:r>
              <a:rPr kumimoji="1" lang="ja-JP" altLang="en-US" baseline="0">
                <a:solidFill>
                  <a:schemeClr val="tx1"/>
                </a:solidFill>
              </a:rPr>
              <a:t>したそうです。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折る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おる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fold, to break	</a:t>
            </a:r>
            <a:r>
              <a:rPr kumimoji="1" lang="ja-JP" altLang="en-US" baseline="0">
                <a:solidFill>
                  <a:schemeClr val="tx1"/>
                </a:solidFill>
              </a:rPr>
              <a:t>紙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かみ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は</a:t>
            </a:r>
            <a:r>
              <a:rPr kumimoji="1" lang="ja-JP" altLang="en-US" b="1" baseline="0">
                <a:solidFill>
                  <a:schemeClr val="tx1"/>
                </a:solidFill>
              </a:rPr>
              <a:t>折らないで</a:t>
            </a:r>
            <a:r>
              <a:rPr kumimoji="1" lang="ja-JP" altLang="en-US" baseline="0">
                <a:solidFill>
                  <a:schemeClr val="tx1"/>
                </a:solidFill>
              </a:rPr>
              <a:t>ください。／半分に</a:t>
            </a:r>
            <a:r>
              <a:rPr kumimoji="1" lang="ja-JP" altLang="en-US" b="1" baseline="0">
                <a:solidFill>
                  <a:schemeClr val="tx1"/>
                </a:solidFill>
              </a:rPr>
              <a:t>折って</a:t>
            </a:r>
            <a:r>
              <a:rPr kumimoji="1" lang="ja-JP" altLang="en-US" baseline="0">
                <a:solidFill>
                  <a:schemeClr val="tx1"/>
                </a:solidFill>
              </a:rPr>
              <a:t>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折れる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おれる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break		</a:t>
            </a:r>
            <a:r>
              <a:rPr kumimoji="1" lang="ja-JP" altLang="en-US" baseline="0">
                <a:solidFill>
                  <a:schemeClr val="tx1"/>
                </a:solidFill>
              </a:rPr>
              <a:t>骨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ほね</a:t>
            </a:r>
            <a:r>
              <a:rPr kumimoji="1" lang="en-US" altLang="ja-JP" baseline="0" dirty="0">
                <a:solidFill>
                  <a:schemeClr val="tx1"/>
                </a:solidFill>
              </a:rPr>
              <a:t>: bone)</a:t>
            </a:r>
            <a:r>
              <a:rPr kumimoji="1" lang="ja-JP" altLang="en-US" baseline="0">
                <a:solidFill>
                  <a:schemeClr val="tx1"/>
                </a:solidFill>
              </a:rPr>
              <a:t>が</a:t>
            </a:r>
            <a:r>
              <a:rPr kumimoji="1" lang="ja-JP" altLang="en-US" b="1" baseline="0">
                <a:solidFill>
                  <a:schemeClr val="tx1"/>
                </a:solidFill>
              </a:rPr>
              <a:t>折れて</a:t>
            </a:r>
            <a:r>
              <a:rPr kumimoji="1" lang="ja-JP" altLang="en-US" baseline="0">
                <a:solidFill>
                  <a:schemeClr val="tx1"/>
                </a:solidFill>
              </a:rPr>
              <a:t>いるようです。／台風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たいふう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でりんごの木が</a:t>
            </a:r>
            <a:r>
              <a:rPr kumimoji="1" lang="ja-JP" altLang="en-US" b="1" baseline="0">
                <a:solidFill>
                  <a:schemeClr val="tx1"/>
                </a:solidFill>
              </a:rPr>
              <a:t>折れて</a:t>
            </a:r>
            <a:r>
              <a:rPr kumimoji="1" lang="ja-JP" altLang="en-US" baseline="0">
                <a:solidFill>
                  <a:schemeClr val="tx1"/>
                </a:solidFill>
              </a:rPr>
              <a:t>しまった。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折り紙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おりがみ</a:t>
            </a:r>
            <a:r>
              <a:rPr kumimoji="1" lang="en-US" altLang="ja-JP" baseline="0" dirty="0">
                <a:solidFill>
                  <a:schemeClr val="tx1"/>
                </a:solidFill>
              </a:rPr>
              <a:t>	origami art		</a:t>
            </a:r>
            <a:r>
              <a:rPr kumimoji="1" lang="ja-JP" altLang="en-US" b="1" baseline="0">
                <a:solidFill>
                  <a:schemeClr val="tx1"/>
                </a:solidFill>
              </a:rPr>
              <a:t>折り紙</a:t>
            </a:r>
            <a:r>
              <a:rPr kumimoji="1" lang="ja-JP" altLang="en-US" baseline="0">
                <a:solidFill>
                  <a:schemeClr val="tx1"/>
                </a:solidFill>
              </a:rPr>
              <a:t>をしたことがありますか。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980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417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846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33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77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567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252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47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05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70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4119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680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68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２本目の道を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右折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次の道を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左折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半分に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折って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骨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ほね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bone)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折れて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いるようです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折り紙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をしたことがありますか。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break off, hold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右折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うせつ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right turn</a:t>
                      </a:r>
                    </a:p>
                    <a:p>
                      <a:r>
                        <a:rPr kumimoji="1" lang="ja-JP" altLang="en-US" sz="2400" baseline="0"/>
                        <a:t>左折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させつ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left turn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折る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おる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to 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fold, to break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折れる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おれる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break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折り紙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おりがみ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origami art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6BAF186A-DF6F-4F48-A7E7-C58FB9F20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558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277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2022-09-15T04:22:47Z</dcterms:created>
  <dcterms:modified xsi:type="dcterms:W3CDTF">2022-09-15T04:24:10Z</dcterms:modified>
</cp:coreProperties>
</file>