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6803"/>
  </p:normalViewPr>
  <p:slideViewPr>
    <p:cSldViewPr snapToGrid="0">
      <p:cViewPr varScale="1">
        <p:scale>
          <a:sx n="56" d="100"/>
          <a:sy n="56" d="100"/>
        </p:scale>
        <p:origin x="3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47E52-0D22-9F4C-BC5D-7FF8F09394BB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B10BE-5298-9B48-B3C2-40F1641084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23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社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会社</a:t>
            </a:r>
            <a:r>
              <a:rPr kumimoji="1" lang="en-US" altLang="ja-JP" dirty="0"/>
              <a:t>	N5	〔</a:t>
            </a:r>
            <a:r>
              <a:rPr kumimoji="1" lang="ja-JP" altLang="en-US"/>
              <a:t>会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社会</a:t>
            </a:r>
            <a:r>
              <a:rPr kumimoji="1" lang="en-US" altLang="ja-JP" dirty="0"/>
              <a:t>	N4	〔</a:t>
            </a:r>
            <a:r>
              <a:rPr kumimoji="1" lang="ja-JP" altLang="en-US"/>
              <a:t>会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社長</a:t>
            </a:r>
            <a:r>
              <a:rPr kumimoji="1" lang="en-US" altLang="ja-JP" dirty="0"/>
              <a:t>	N4	〔</a:t>
            </a:r>
            <a:r>
              <a:rPr kumimoji="1" lang="ja-JP" altLang="en-US"/>
              <a:t>長</a:t>
            </a:r>
            <a:r>
              <a:rPr kumimoji="1" lang="en-US" altLang="ja-JP" dirty="0"/>
              <a:t>〕N5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神社</a:t>
            </a:r>
            <a:r>
              <a:rPr kumimoji="1" lang="en-US" altLang="ja-JP" dirty="0"/>
              <a:t>	N4	〔</a:t>
            </a:r>
            <a:r>
              <a:rPr kumimoji="1" lang="ja-JP" altLang="en-US"/>
              <a:t>神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会社</a:t>
            </a:r>
            <a:r>
              <a:rPr kumimoji="1" lang="ja-JP" altLang="en-US" sz="2400" dirty="0">
                <a:solidFill>
                  <a:schemeClr val="tx1"/>
                </a:solidFill>
              </a:rPr>
              <a:t>	かいしゃ	</a:t>
            </a:r>
            <a:r>
              <a:rPr kumimoji="1" lang="en-US" altLang="ja-JP" sz="2400" dirty="0">
                <a:solidFill>
                  <a:schemeClr val="tx1"/>
                </a:solidFill>
              </a:rPr>
              <a:t>company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会社</a:t>
            </a:r>
            <a:r>
              <a:rPr kumimoji="1" lang="ja-JP" altLang="en-US" sz="2400" dirty="0">
                <a:solidFill>
                  <a:schemeClr val="tx1"/>
                </a:solidFill>
              </a:rPr>
              <a:t>で働きたい</a:t>
            </a:r>
            <a:r>
              <a:rPr kumimoji="1" lang="ja-JP" altLang="en-US" sz="2400">
                <a:solidFill>
                  <a:schemeClr val="tx1"/>
                </a:solidFill>
              </a:rPr>
              <a:t>です。／何の</a:t>
            </a:r>
            <a:r>
              <a:rPr kumimoji="1" lang="ja-JP" altLang="en-US" sz="2400" b="1">
                <a:solidFill>
                  <a:schemeClr val="tx1"/>
                </a:solidFill>
              </a:rPr>
              <a:t>会社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社会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しゃかい</a:t>
            </a:r>
            <a:r>
              <a:rPr kumimoji="1" lang="en-US" altLang="ja-JP" sz="2400" dirty="0">
                <a:solidFill>
                  <a:schemeClr val="tx1"/>
                </a:solidFill>
              </a:rPr>
              <a:t>	society		</a:t>
            </a:r>
            <a:r>
              <a:rPr kumimoji="1" lang="ja-JP" altLang="en-US" sz="2400" dirty="0">
                <a:solidFill>
                  <a:schemeClr val="tx1"/>
                </a:solidFill>
              </a:rPr>
              <a:t>少子化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しょうしか</a:t>
            </a:r>
            <a:r>
              <a:rPr kumimoji="1" lang="en-US" altLang="ja-JP" sz="2400" dirty="0">
                <a:solidFill>
                  <a:schemeClr val="tx1"/>
                </a:solidFill>
              </a:rPr>
              <a:t>: declining birth rate)</a:t>
            </a:r>
            <a:r>
              <a:rPr kumimoji="1" lang="ja-JP" altLang="en-US" sz="2400" dirty="0">
                <a:solidFill>
                  <a:schemeClr val="tx1"/>
                </a:solidFill>
              </a:rPr>
              <a:t>は日本の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社会</a:t>
            </a:r>
            <a:r>
              <a:rPr kumimoji="1" lang="ja-JP" altLang="en-US" sz="2400" dirty="0">
                <a:solidFill>
                  <a:schemeClr val="tx1"/>
                </a:solidFill>
              </a:rPr>
              <a:t>問題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もんだい</a:t>
            </a:r>
            <a:r>
              <a:rPr kumimoji="1" lang="en-US" altLang="ja-JP" sz="2400" dirty="0">
                <a:solidFill>
                  <a:schemeClr val="tx1"/>
                </a:solidFill>
              </a:rPr>
              <a:t>: problem)</a:t>
            </a:r>
            <a:r>
              <a:rPr kumimoji="1" lang="ja-JP" altLang="en-US" sz="2400" dirty="0">
                <a:solidFill>
                  <a:schemeClr val="tx1"/>
                </a:solidFill>
              </a:rPr>
              <a:t>の一つです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r>
              <a:rPr kumimoji="1" lang="en-US" altLang="ja-JP" sz="2400" dirty="0">
                <a:solidFill>
                  <a:schemeClr val="tx1"/>
                </a:solidFill>
              </a:rPr>
              <a:t> </a:t>
            </a:r>
            <a:r>
              <a:rPr kumimoji="1" lang="ja-JP" altLang="en-US" sz="2400">
                <a:solidFill>
                  <a:schemeClr val="tx1"/>
                </a:solidFill>
              </a:rPr>
              <a:t>／早く</a:t>
            </a:r>
            <a:r>
              <a:rPr kumimoji="1" lang="ja-JP" altLang="en-US" sz="2400" b="1">
                <a:solidFill>
                  <a:schemeClr val="tx1"/>
                </a:solidFill>
              </a:rPr>
              <a:t>社会</a:t>
            </a:r>
            <a:r>
              <a:rPr kumimoji="1" lang="ja-JP" altLang="en-US" sz="2400">
                <a:solidFill>
                  <a:schemeClr val="tx1"/>
                </a:solidFill>
              </a:rPr>
              <a:t>に出て働きたい。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社長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しゃちょう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(company) president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会社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社長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社長</a:t>
            </a:r>
            <a:r>
              <a:rPr kumimoji="1" lang="ja-JP" altLang="en-US" sz="2400">
                <a:solidFill>
                  <a:schemeClr val="tx1"/>
                </a:solidFill>
              </a:rPr>
              <a:t>はどんな方ですか。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神社	じんじゃ</a:t>
            </a:r>
            <a:r>
              <a:rPr kumimoji="1" lang="en-US" altLang="ja-JP" sz="2400" dirty="0">
                <a:solidFill>
                  <a:schemeClr val="tx1"/>
                </a:solidFill>
              </a:rPr>
              <a:t>	(Shinto) shrine	</a:t>
            </a:r>
            <a:r>
              <a:rPr kumimoji="1" lang="ja-JP" altLang="en-US" sz="2400" dirty="0">
                <a:solidFill>
                  <a:schemeClr val="tx1"/>
                </a:solidFill>
              </a:rPr>
              <a:t>京都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きょうと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で有名な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神社</a:t>
            </a:r>
            <a:r>
              <a:rPr kumimoji="1" lang="ja-JP" altLang="en-US" sz="2400" dirty="0">
                <a:solidFill>
                  <a:schemeClr val="tx1"/>
                </a:solidFill>
              </a:rPr>
              <a:t>へ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行きました。／うちの近くに古い</a:t>
            </a:r>
            <a:r>
              <a:rPr kumimoji="1" lang="ja-JP" altLang="en-US" sz="2400" b="1">
                <a:solidFill>
                  <a:schemeClr val="tx1"/>
                </a:solidFill>
              </a:rPr>
              <a:t>神社</a:t>
            </a:r>
            <a:r>
              <a:rPr kumimoji="1" lang="ja-JP" altLang="en-US" sz="2400">
                <a:solidFill>
                  <a:schemeClr val="tx1"/>
                </a:solidFill>
              </a:rPr>
              <a:t>があります。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4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50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911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57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369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36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65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0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183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86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72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99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07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会社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で働きたいです。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会社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社長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京都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で有名な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神社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へ行きました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554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company, society, shrine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シャ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会社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かいしゃ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company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社会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しゃかい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society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社長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しゃちょう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(company) president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神社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じんじゃ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(Shinto) shrine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2">
            <a:extLst>
              <a:ext uri="{FF2B5EF4-FFF2-40B4-BE49-F238E27FC236}">
                <a16:creationId xmlns:a16="http://schemas.microsoft.com/office/drawing/2014/main" id="{D276CB8C-3DFE-4ED5-9183-E44F16B9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329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2022-09-14T05:29:34Z</dcterms:created>
  <dcterms:modified xsi:type="dcterms:W3CDTF">2022-09-14T05:29:55Z</dcterms:modified>
</cp:coreProperties>
</file>