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0" autoAdjust="0"/>
    <p:restoredTop sz="38204" autoAdjust="0"/>
  </p:normalViewPr>
  <p:slideViewPr>
    <p:cSldViewPr snapToGrid="0" snapToObjects="1">
      <p:cViewPr varScale="1">
        <p:scale>
          <a:sx n="52" d="100"/>
          <a:sy n="52" d="100"/>
        </p:scale>
        <p:origin x="38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dirty="0"/>
          </a:p>
          <a:p>
            <a:r>
              <a:rPr kumimoji="1" lang="ja-JP" altLang="en-US"/>
              <a:t>電車</a:t>
            </a:r>
            <a:r>
              <a:rPr kumimoji="1" lang="en-US" altLang="ja-JP" dirty="0"/>
              <a:t>	N5	〔</a:t>
            </a:r>
            <a:r>
              <a:rPr kumimoji="1" lang="ja-JP" altLang="en-US"/>
              <a:t>電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自動車</a:t>
            </a:r>
            <a:r>
              <a:rPr kumimoji="1" lang="en-US" altLang="ja-JP" dirty="0"/>
              <a:t>	N5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水車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駐車場</a:t>
            </a:r>
            <a:r>
              <a:rPr kumimoji="1" lang="en-US" altLang="ja-JP" dirty="0"/>
              <a:t>	N2N3	〔</a:t>
            </a:r>
            <a:r>
              <a:rPr kumimoji="1" lang="ja-JP" altLang="en-US"/>
              <a:t>駐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場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自転車</a:t>
            </a:r>
            <a:r>
              <a:rPr kumimoji="1" lang="en-US" altLang="ja-JP" dirty="0"/>
              <a:t>	N5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転</a:t>
            </a:r>
            <a:r>
              <a:rPr kumimoji="1" lang="en-US" altLang="ja-JP" dirty="0"/>
              <a:t>〕N4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車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電車	でんしゃ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train		</a:t>
            </a:r>
            <a:r>
              <a:rPr kumimoji="1" lang="ja-JP" altLang="en-US" b="1">
                <a:solidFill>
                  <a:schemeClr val="tx1"/>
                </a:solidFill>
              </a:rPr>
              <a:t>電車</a:t>
            </a:r>
            <a:r>
              <a:rPr kumimoji="1" lang="ja-JP" altLang="en-US">
                <a:solidFill>
                  <a:schemeClr val="tx1"/>
                </a:solidFill>
              </a:rPr>
              <a:t>で行きます。／バスより</a:t>
            </a:r>
            <a:r>
              <a:rPr kumimoji="1" lang="ja-JP" altLang="en-US" b="1">
                <a:solidFill>
                  <a:schemeClr val="tx1"/>
                </a:solidFill>
              </a:rPr>
              <a:t>電車</a:t>
            </a:r>
            <a:r>
              <a:rPr kumimoji="1" lang="ja-JP" altLang="en-US">
                <a:solidFill>
                  <a:schemeClr val="tx1"/>
                </a:solidFill>
              </a:rPr>
              <a:t>のほうがやすいです。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自動車	じどうしゃ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car, automobile	</a:t>
            </a:r>
            <a:r>
              <a:rPr kumimoji="1" lang="ja-JP" altLang="en-US" b="1" dirty="0">
                <a:solidFill>
                  <a:schemeClr val="tx1"/>
                </a:solidFill>
              </a:rPr>
              <a:t>自動車</a:t>
            </a:r>
            <a:r>
              <a:rPr kumimoji="1" lang="ja-JP" altLang="en-US">
                <a:solidFill>
                  <a:schemeClr val="tx1"/>
                </a:solidFill>
              </a:rPr>
              <a:t>の工場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こうじょう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ではたらいています。／電気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でんき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b="1">
                <a:solidFill>
                  <a:schemeClr val="tx1"/>
                </a:solidFill>
              </a:rPr>
              <a:t>自動車</a:t>
            </a:r>
            <a:r>
              <a:rPr kumimoji="1" lang="ja-JP" altLang="en-US">
                <a:solidFill>
                  <a:schemeClr val="tx1"/>
                </a:solidFill>
              </a:rPr>
              <a:t>とガソリン車、どちらがいいですか。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水車</a:t>
            </a:r>
            <a:r>
              <a:rPr kumimoji="1" lang="ja-JP" altLang="en-US" dirty="0">
                <a:solidFill>
                  <a:schemeClr val="tx1"/>
                </a:solidFill>
              </a:rPr>
              <a:t>	すいしゃ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waterwheel		</a:t>
            </a:r>
            <a:r>
              <a:rPr kumimoji="1" lang="ja-JP" altLang="en-US">
                <a:solidFill>
                  <a:schemeClr val="tx1"/>
                </a:solidFill>
              </a:rPr>
              <a:t>この町は水田と</a:t>
            </a:r>
            <a:r>
              <a:rPr kumimoji="1" lang="ja-JP" altLang="en-US" b="1">
                <a:solidFill>
                  <a:schemeClr val="tx1"/>
                </a:solidFill>
              </a:rPr>
              <a:t>水車</a:t>
            </a:r>
            <a:r>
              <a:rPr kumimoji="1" lang="ja-JP" altLang="en-US">
                <a:solidFill>
                  <a:schemeClr val="tx1"/>
                </a:solidFill>
              </a:rPr>
              <a:t>がゆうめいです。／</a:t>
            </a:r>
            <a:r>
              <a:rPr kumimoji="1" lang="ja-JP" altLang="en-US" b="1">
                <a:solidFill>
                  <a:schemeClr val="tx1"/>
                </a:solidFill>
              </a:rPr>
              <a:t>水車</a:t>
            </a:r>
            <a:r>
              <a:rPr kumimoji="1" lang="ja-JP" altLang="en-US">
                <a:solidFill>
                  <a:schemeClr val="tx1"/>
                </a:solidFill>
              </a:rPr>
              <a:t>のまわりに</a:t>
            </a:r>
            <a:r>
              <a:rPr kumimoji="1" lang="ja-JP" altLang="en-US" dirty="0">
                <a:solidFill>
                  <a:schemeClr val="tx1"/>
                </a:solidFill>
              </a:rPr>
              <a:t>きれいな花が咲いて</a:t>
            </a:r>
            <a:r>
              <a:rPr kumimoji="1" lang="ja-JP" altLang="en-US">
                <a:solidFill>
                  <a:schemeClr val="tx1"/>
                </a:solidFill>
              </a:rPr>
              <a:t>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駐車場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ちゅうしゃじょう</a:t>
            </a:r>
            <a:r>
              <a:rPr kumimoji="1" lang="en-US" altLang="ja-JP" dirty="0">
                <a:solidFill>
                  <a:schemeClr val="tx1"/>
                </a:solidFill>
              </a:rPr>
              <a:t>	parking lot		</a:t>
            </a:r>
            <a:r>
              <a:rPr kumimoji="1" lang="ja-JP" altLang="en-US" dirty="0">
                <a:solidFill>
                  <a:schemeClr val="tx1"/>
                </a:solidFill>
              </a:rPr>
              <a:t>あそこの</a:t>
            </a:r>
            <a:r>
              <a:rPr kumimoji="1" lang="ja-JP" altLang="en-US" b="1" dirty="0">
                <a:solidFill>
                  <a:schemeClr val="tx1"/>
                </a:solidFill>
              </a:rPr>
              <a:t>駐車場</a:t>
            </a:r>
            <a:r>
              <a:rPr kumimoji="1" lang="ja-JP" altLang="en-US" dirty="0">
                <a:solidFill>
                  <a:schemeClr val="tx1"/>
                </a:solidFill>
              </a:rPr>
              <a:t>に車を止めて</a:t>
            </a:r>
            <a:r>
              <a:rPr kumimoji="1" lang="ja-JP" altLang="en-US">
                <a:solidFill>
                  <a:schemeClr val="tx1"/>
                </a:solidFill>
              </a:rPr>
              <a:t>ください。／</a:t>
            </a:r>
            <a:r>
              <a:rPr kumimoji="1" lang="ja-JP" altLang="en-US" b="1">
                <a:solidFill>
                  <a:schemeClr val="tx1"/>
                </a:solidFill>
              </a:rPr>
              <a:t>駐車場</a:t>
            </a:r>
            <a:r>
              <a:rPr kumimoji="1" lang="ja-JP" altLang="en-US">
                <a:solidFill>
                  <a:schemeClr val="tx1"/>
                </a:solidFill>
              </a:rPr>
              <a:t>は１時間３００円です。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自転車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じてんしゃ</a:t>
            </a:r>
            <a:r>
              <a:rPr kumimoji="1" lang="en-US" altLang="ja-JP" dirty="0">
                <a:solidFill>
                  <a:schemeClr val="tx1"/>
                </a:solidFill>
              </a:rPr>
              <a:t>		bicycle		</a:t>
            </a:r>
            <a:r>
              <a:rPr kumimoji="1" lang="ja-JP" altLang="en-US" b="1">
                <a:solidFill>
                  <a:schemeClr val="tx1"/>
                </a:solidFill>
              </a:rPr>
              <a:t>自転車</a:t>
            </a:r>
            <a:r>
              <a:rPr kumimoji="1" lang="ja-JP" altLang="en-US">
                <a:solidFill>
                  <a:schemeClr val="tx1"/>
                </a:solidFill>
              </a:rPr>
              <a:t>で学校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がっこう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へ行きます。／ここに</a:t>
            </a:r>
            <a:r>
              <a:rPr kumimoji="1" lang="ja-JP" altLang="en-US" b="1">
                <a:solidFill>
                  <a:schemeClr val="tx1"/>
                </a:solidFill>
              </a:rPr>
              <a:t>自転車</a:t>
            </a:r>
            <a:r>
              <a:rPr kumimoji="1" lang="ja-JP" altLang="en-US">
                <a:solidFill>
                  <a:schemeClr val="tx1"/>
                </a:solidFill>
              </a:rPr>
              <a:t>を止めてはいけません。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車	くるま	</a:t>
            </a:r>
            <a:r>
              <a:rPr kumimoji="1" lang="en-US" altLang="ja-JP" dirty="0">
                <a:solidFill>
                  <a:schemeClr val="tx1"/>
                </a:solidFill>
              </a:rPr>
              <a:t>	car, wheel		</a:t>
            </a:r>
            <a:r>
              <a:rPr kumimoji="1" lang="ja-JP" altLang="en-US">
                <a:solidFill>
                  <a:schemeClr val="tx1"/>
                </a:solidFill>
              </a:rPr>
              <a:t>あれはわたしの</a:t>
            </a:r>
            <a:r>
              <a:rPr kumimoji="1" lang="ja-JP" altLang="en-US" b="1">
                <a:solidFill>
                  <a:schemeClr val="tx1"/>
                </a:solidFill>
              </a:rPr>
              <a:t>車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車</a:t>
            </a:r>
            <a:r>
              <a:rPr kumimoji="1" lang="ja-JP" altLang="en-US">
                <a:solidFill>
                  <a:schemeClr val="tx1"/>
                </a:solidFill>
              </a:rPr>
              <a:t>の運転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うんてん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はむずかしいです。</a:t>
            </a:r>
            <a:endParaRPr kumimoji="1" lang="en-US" altLang="ja-JP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DAF1F99-C471-4AFF-AD87-FB65D02D3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64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vehicle, wheel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324119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シャ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電車　	でんしゃ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train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自動車	じどうしゃ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car, automobile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くるま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車　　	くるま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car, wheel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7ED0A5-4624-4305-BEAA-91E5576DA2C7}"/>
              </a:ext>
            </a:extLst>
          </p:cNvPr>
          <p:cNvSpPr txBox="1"/>
          <p:nvPr/>
        </p:nvSpPr>
        <p:spPr>
          <a:xfrm>
            <a:off x="516255" y="3264117"/>
            <a:ext cx="11413490" cy="170232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+mn-ea"/>
              </a:rPr>
              <a:t>電車</a:t>
            </a:r>
            <a:r>
              <a:rPr kumimoji="1" lang="ja-JP" altLang="en-US" sz="2400">
                <a:latin typeface="+mn-ea"/>
              </a:rPr>
              <a:t>で行きます</a:t>
            </a:r>
            <a:r>
              <a:rPr kumimoji="1" lang="ja-JP" altLang="en-US" sz="2400" dirty="0">
                <a:latin typeface="+mn-ea"/>
              </a:rPr>
              <a:t>。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 i="0" dirty="0">
                <a:latin typeface="+mn-ea"/>
              </a:rPr>
              <a:t>自動車</a:t>
            </a:r>
            <a:r>
              <a:rPr kumimoji="1" lang="ja-JP" altLang="en-US" sz="2400" b="0" i="0">
                <a:latin typeface="+mn-ea"/>
              </a:rPr>
              <a:t>の工場</a:t>
            </a:r>
            <a:r>
              <a:rPr kumimoji="1" lang="en-US" altLang="ja-JP" sz="2400" b="0" i="0" dirty="0">
                <a:latin typeface="+mn-ea"/>
              </a:rPr>
              <a:t>(</a:t>
            </a:r>
            <a:r>
              <a:rPr kumimoji="1" lang="ja-JP" altLang="en-US" sz="2400" b="0" i="0">
                <a:latin typeface="+mn-ea"/>
              </a:rPr>
              <a:t>こうじょう</a:t>
            </a:r>
            <a:r>
              <a:rPr kumimoji="1" lang="en-US" altLang="ja-JP" sz="2400" b="0" i="0" dirty="0">
                <a:latin typeface="+mn-ea"/>
              </a:rPr>
              <a:t>)</a:t>
            </a:r>
            <a:r>
              <a:rPr kumimoji="1" lang="ja-JP" altLang="en-US" sz="2400" b="0" i="0">
                <a:latin typeface="+mn-ea"/>
              </a:rPr>
              <a:t>ではたらいて</a:t>
            </a:r>
            <a:r>
              <a:rPr kumimoji="1" lang="ja-JP" altLang="en-US" sz="2400" b="0" i="0" dirty="0">
                <a:latin typeface="+mn-ea"/>
              </a:rPr>
              <a:t>います。</a:t>
            </a:r>
            <a:endParaRPr kumimoji="1" lang="en-US" altLang="ja-JP" sz="2400" b="0" i="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あれはわたしの</a:t>
            </a:r>
            <a:r>
              <a:rPr kumimoji="1" lang="ja-JP" altLang="en-US" sz="2400" b="1"/>
              <a:t>車</a:t>
            </a:r>
            <a:r>
              <a:rPr kumimoji="1" lang="ja-JP" altLang="en-US" sz="2400"/>
              <a:t>です</a:t>
            </a:r>
            <a:r>
              <a:rPr kumimoji="1" lang="ja-JP" altLang="en-US" sz="2400" b="0" i="0">
                <a:latin typeface="+mn-ea"/>
              </a:rPr>
              <a:t>。</a:t>
            </a:r>
            <a:endParaRPr kumimoji="1" lang="en-US" altLang="ja-JP" sz="2400" b="0" i="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3023</TotalTime>
  <Words>291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94</cp:revision>
  <dcterms:created xsi:type="dcterms:W3CDTF">2021-08-24T02:27:18Z</dcterms:created>
  <dcterms:modified xsi:type="dcterms:W3CDTF">2022-09-16T09:22:34Z</dcterms:modified>
</cp:coreProperties>
</file>