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8095"/>
  </p:normalViewPr>
  <p:slideViewPr>
    <p:cSldViewPr snapToGrid="0">
      <p:cViewPr varScale="1">
        <p:scale>
          <a:sx n="85" d="100"/>
          <a:sy n="85" d="100"/>
        </p:scale>
        <p:origin x="21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AB318-26FB-8449-8B7E-CB3213C08796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4778E-A152-664E-9F24-9F93FF864B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3690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私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私立大学</a:t>
            </a:r>
            <a:r>
              <a:rPr kumimoji="1" lang="en-US" altLang="ja-JP" dirty="0"/>
              <a:t>	N2N3+N5	〔</a:t>
            </a:r>
            <a:r>
              <a:rPr kumimoji="1" lang="ja-JP" altLang="en-US"/>
              <a:t>立</a:t>
            </a:r>
            <a:r>
              <a:rPr kumimoji="1" lang="en-US" altLang="ja-JP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大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学</a:t>
            </a:r>
            <a:r>
              <a:rPr kumimoji="1" lang="en-US" altLang="ja-JP" dirty="0"/>
              <a:t>〕N5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私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私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私立大学	しりつだいがく	</a:t>
            </a:r>
            <a:r>
              <a:rPr kumimoji="1" lang="en-US" altLang="ja-JP" dirty="0">
                <a:solidFill>
                  <a:schemeClr val="tx1"/>
                </a:solidFill>
              </a:rPr>
              <a:t>private university	</a:t>
            </a:r>
            <a:r>
              <a:rPr kumimoji="1" lang="ja-JP" altLang="en-US">
                <a:solidFill>
                  <a:schemeClr val="tx1"/>
                </a:solidFill>
              </a:rPr>
              <a:t>ハーバード大学は</a:t>
            </a:r>
            <a:r>
              <a:rPr kumimoji="1" lang="ja-JP" altLang="en-US" b="1">
                <a:solidFill>
                  <a:schemeClr val="tx1"/>
                </a:solidFill>
              </a:rPr>
              <a:t>私立大学</a:t>
            </a:r>
            <a:r>
              <a:rPr kumimoji="1" lang="ja-JP" altLang="en-US">
                <a:solidFill>
                  <a:schemeClr val="tx1"/>
                </a:solidFill>
              </a:rPr>
              <a:t>です。／</a:t>
            </a:r>
            <a:r>
              <a:rPr kumimoji="1" lang="ja-JP" altLang="en-US" b="1">
                <a:solidFill>
                  <a:schemeClr val="tx1"/>
                </a:solidFill>
              </a:rPr>
              <a:t>私立</a:t>
            </a:r>
            <a:r>
              <a:rPr kumimoji="1" lang="ja-JP" altLang="en-US" b="1" dirty="0">
                <a:solidFill>
                  <a:schemeClr val="tx1"/>
                </a:solidFill>
              </a:rPr>
              <a:t>大学</a:t>
            </a:r>
            <a:r>
              <a:rPr kumimoji="1" lang="ja-JP" altLang="en-US">
                <a:solidFill>
                  <a:schemeClr val="tx1"/>
                </a:solidFill>
              </a:rPr>
              <a:t>の学費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がくひ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はたかいで</a:t>
            </a:r>
            <a:r>
              <a:rPr kumimoji="1" lang="ja-JP" altLang="en-US" dirty="0">
                <a:solidFill>
                  <a:schemeClr val="tx1"/>
                </a:solidFill>
              </a:rPr>
              <a:t>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私</a:t>
            </a:r>
            <a:r>
              <a:rPr kumimoji="1" lang="ja-JP" altLang="en-US">
                <a:solidFill>
                  <a:schemeClr val="tx1"/>
                </a:solidFill>
              </a:rPr>
              <a:t>	わたし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I, me		</a:t>
            </a:r>
            <a:r>
              <a:rPr kumimoji="1" lang="ja-JP" altLang="en-US">
                <a:solidFill>
                  <a:schemeClr val="tx1"/>
                </a:solidFill>
              </a:rPr>
              <a:t>リンさんはベトナム人です。</a:t>
            </a:r>
            <a:r>
              <a:rPr kumimoji="1" lang="ja-JP" altLang="en-US" b="1">
                <a:solidFill>
                  <a:schemeClr val="tx1"/>
                </a:solidFill>
              </a:rPr>
              <a:t>私</a:t>
            </a:r>
            <a:r>
              <a:rPr kumimoji="1" lang="ja-JP" altLang="en-US">
                <a:solidFill>
                  <a:schemeClr val="tx1"/>
                </a:solidFill>
              </a:rPr>
              <a:t>は日本人です。／だれのですか。</a:t>
            </a:r>
            <a:r>
              <a:rPr kumimoji="1" lang="en-US" altLang="ja-JP" dirty="0">
                <a:solidFill>
                  <a:schemeClr val="tx1"/>
                </a:solidFill>
              </a:rPr>
              <a:t>…</a:t>
            </a:r>
            <a:r>
              <a:rPr kumimoji="1" lang="ja-JP" altLang="en-US" b="1">
                <a:solidFill>
                  <a:schemeClr val="tx1"/>
                </a:solidFill>
              </a:rPr>
              <a:t>私</a:t>
            </a:r>
            <a:r>
              <a:rPr kumimoji="1" lang="ja-JP" altLang="en-US">
                <a:solidFill>
                  <a:schemeClr val="tx1"/>
                </a:solidFill>
              </a:rPr>
              <a:t>のです。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私	わたくし	</a:t>
            </a:r>
            <a:r>
              <a:rPr kumimoji="1" lang="en-US" altLang="ja-JP" dirty="0">
                <a:solidFill>
                  <a:schemeClr val="tx1"/>
                </a:solidFill>
              </a:rPr>
              <a:t>	I, me		</a:t>
            </a:r>
            <a:r>
              <a:rPr kumimoji="1" lang="ja-JP" altLang="en-US">
                <a:solidFill>
                  <a:schemeClr val="tx1"/>
                </a:solidFill>
              </a:rPr>
              <a:t>どちらからですか。</a:t>
            </a:r>
            <a:r>
              <a:rPr kumimoji="1" lang="en-US" altLang="ja-JP" dirty="0">
                <a:solidFill>
                  <a:schemeClr val="tx1"/>
                </a:solidFill>
              </a:rPr>
              <a:t>…</a:t>
            </a:r>
            <a:r>
              <a:rPr kumimoji="1" lang="ja-JP" altLang="en-US" b="1">
                <a:solidFill>
                  <a:schemeClr val="tx1"/>
                </a:solidFill>
              </a:rPr>
              <a:t>私</a:t>
            </a:r>
            <a:r>
              <a:rPr kumimoji="1" lang="ja-JP" altLang="en-US">
                <a:solidFill>
                  <a:schemeClr val="tx1"/>
                </a:solidFill>
              </a:rPr>
              <a:t>はアメリカからまいりました。／</a:t>
            </a:r>
            <a:r>
              <a:rPr kumimoji="1" lang="ja-JP" altLang="en-US" b="1">
                <a:solidFill>
                  <a:schemeClr val="tx1"/>
                </a:solidFill>
              </a:rPr>
              <a:t>私</a:t>
            </a:r>
            <a:r>
              <a:rPr kumimoji="1" lang="ja-JP" altLang="en-US">
                <a:solidFill>
                  <a:schemeClr val="tx1"/>
                </a:solidFill>
              </a:rPr>
              <a:t>のミスです。たいへん申し訳ありませんでした。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7452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1859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2820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0786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3569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0548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4248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7476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9224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6958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3064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2568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5620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F499C779-629C-4873-90A2-DCF19ACFF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2504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343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private, I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私立大学	しりつだいがく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private university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わたし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わたくし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私　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わたし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I, me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C7B1E8B-0F33-4E96-8CE5-551FA494675A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ハーバード大学は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私立大学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リンさんはベトナム人です。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私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は日本人です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だれのですか。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…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私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95263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2022-08-10T06:38:08Z</dcterms:created>
  <dcterms:modified xsi:type="dcterms:W3CDTF">2022-09-16T09:27:35Z</dcterms:modified>
</cp:coreProperties>
</file>