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3129"/>
  </p:normalViewPr>
  <p:slideViewPr>
    <p:cSldViewPr snapToGrid="0">
      <p:cViewPr varScale="1">
        <p:scale>
          <a:sx n="51" d="100"/>
          <a:sy n="51" d="100"/>
        </p:scale>
        <p:origin x="34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39261-A3D1-E540-8EAC-F3316BA6E6E7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07FEE-981A-C94D-9789-E1BAFF6598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3986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初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最初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>
                <a:latin typeface="+mn-lt"/>
              </a:rPr>
              <a:t>最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初級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級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初歩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歩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初夏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夏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初めて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N5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初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最初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さいしょ</a:t>
            </a:r>
            <a:r>
              <a:rPr kumimoji="1" lang="en-US" altLang="ja-JP" dirty="0">
                <a:latin typeface="+mn-lt"/>
              </a:rPr>
              <a:t>	first		</a:t>
            </a:r>
            <a:r>
              <a:rPr kumimoji="1" lang="ja-JP" altLang="en-US" b="1">
                <a:latin typeface="+mn-lt"/>
              </a:rPr>
              <a:t>最初</a:t>
            </a:r>
            <a:r>
              <a:rPr kumimoji="1" lang="ja-JP" altLang="en-US">
                <a:latin typeface="+mn-lt"/>
              </a:rPr>
              <a:t>に名前、次に、学部と学年を書いてください。／</a:t>
            </a:r>
            <a:r>
              <a:rPr kumimoji="1" lang="ja-JP" altLang="en-US" b="1">
                <a:latin typeface="+mn-lt"/>
              </a:rPr>
              <a:t>最初</a:t>
            </a:r>
            <a:r>
              <a:rPr kumimoji="1" lang="ja-JP" altLang="en-US">
                <a:latin typeface="+mn-lt"/>
              </a:rPr>
              <a:t>はさびしかったですが、すぐに友だちができました。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初級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しょきゅう</a:t>
            </a:r>
            <a:r>
              <a:rPr kumimoji="1" lang="en-US" altLang="ja-JP" dirty="0">
                <a:latin typeface="+mn-lt"/>
              </a:rPr>
              <a:t>	elementary		</a:t>
            </a:r>
            <a:r>
              <a:rPr kumimoji="1" lang="ja-JP" altLang="en-US">
                <a:latin typeface="+mn-lt"/>
              </a:rPr>
              <a:t>もう一度</a:t>
            </a:r>
            <a:r>
              <a:rPr kumimoji="1" lang="ja-JP" altLang="en-US" b="1">
                <a:latin typeface="+mn-lt"/>
              </a:rPr>
              <a:t>初級</a:t>
            </a:r>
            <a:r>
              <a:rPr kumimoji="1" lang="ja-JP" altLang="en-US">
                <a:latin typeface="+mn-lt"/>
              </a:rPr>
              <a:t>クラスで勉強したいです。／</a:t>
            </a:r>
            <a:r>
              <a:rPr kumimoji="1" lang="ja-JP" altLang="en-US" b="1">
                <a:latin typeface="+mn-lt"/>
              </a:rPr>
              <a:t>初級</a:t>
            </a:r>
            <a:r>
              <a:rPr kumimoji="1" lang="ja-JP" altLang="en-US">
                <a:latin typeface="+mn-lt"/>
              </a:rPr>
              <a:t>、中級、上級、３つのクラスがあります。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初歩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しょほ</a:t>
            </a:r>
            <a:r>
              <a:rPr kumimoji="1" lang="en-US" altLang="ja-JP" dirty="0">
                <a:latin typeface="+mn-lt"/>
              </a:rPr>
              <a:t>	the first steps	</a:t>
            </a:r>
            <a:r>
              <a:rPr kumimoji="1" lang="ja-JP" altLang="en-US">
                <a:latin typeface="+mn-lt"/>
              </a:rPr>
              <a:t>このクラスでは</a:t>
            </a:r>
            <a:r>
              <a:rPr kumimoji="1" lang="ja-JP" altLang="en-US" b="1">
                <a:latin typeface="+mn-lt"/>
              </a:rPr>
              <a:t>初歩</a:t>
            </a:r>
            <a:r>
              <a:rPr kumimoji="1" lang="ja-JP" altLang="en-US">
                <a:latin typeface="+mn-lt"/>
              </a:rPr>
              <a:t>から学ぶことができます。／</a:t>
            </a:r>
            <a:r>
              <a:rPr kumimoji="1" lang="ja-JP" altLang="en-US" b="1">
                <a:latin typeface="+mn-lt"/>
              </a:rPr>
              <a:t>初歩</a:t>
            </a:r>
            <a:r>
              <a:rPr kumimoji="1" lang="ja-JP" altLang="en-US">
                <a:latin typeface="+mn-lt"/>
              </a:rPr>
              <a:t>的な質問ですみません。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初夏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しょか</a:t>
            </a:r>
            <a:r>
              <a:rPr kumimoji="1" lang="en-US" altLang="ja-JP" dirty="0">
                <a:latin typeface="+mn-lt"/>
              </a:rPr>
              <a:t>	early summer	</a:t>
            </a:r>
            <a:r>
              <a:rPr kumimoji="1" lang="ja-JP" altLang="en-US" b="1">
                <a:latin typeface="+mn-lt"/>
              </a:rPr>
              <a:t>初夏</a:t>
            </a:r>
            <a:r>
              <a:rPr kumimoji="1" lang="ja-JP" altLang="en-US">
                <a:latin typeface="+mn-lt"/>
              </a:rPr>
              <a:t>の風が気持ちがいい。／この花は</a:t>
            </a:r>
            <a:r>
              <a:rPr kumimoji="1" lang="ja-JP" altLang="en-US" b="1">
                <a:latin typeface="+mn-lt"/>
              </a:rPr>
              <a:t>初夏</a:t>
            </a:r>
            <a:r>
              <a:rPr kumimoji="1" lang="ja-JP" altLang="en-US">
                <a:latin typeface="+mn-lt"/>
              </a:rPr>
              <a:t>にさきます。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初めて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はじめて</a:t>
            </a:r>
            <a:r>
              <a:rPr kumimoji="1" lang="en-US" altLang="ja-JP" dirty="0">
                <a:latin typeface="+mn-lt"/>
              </a:rPr>
              <a:t>	for the first time	</a:t>
            </a:r>
            <a:r>
              <a:rPr kumimoji="1" lang="ja-JP" altLang="en-US">
                <a:latin typeface="+mn-lt"/>
              </a:rPr>
              <a:t>高校生のとき、</a:t>
            </a:r>
            <a:r>
              <a:rPr kumimoji="1" lang="ja-JP" altLang="en-US" b="1">
                <a:latin typeface="+mn-lt"/>
              </a:rPr>
              <a:t>初めて</a:t>
            </a:r>
            <a:r>
              <a:rPr kumimoji="1" lang="ja-JP" altLang="en-US">
                <a:latin typeface="+mn-lt"/>
              </a:rPr>
              <a:t>海外へ行きました。／日本語でプレゼンするのは</a:t>
            </a:r>
            <a:r>
              <a:rPr kumimoji="1" lang="ja-JP" altLang="en-US" b="1">
                <a:latin typeface="+mn-lt"/>
              </a:rPr>
              <a:t>初めて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初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はつ</a:t>
            </a:r>
            <a:r>
              <a:rPr kumimoji="1" lang="en-US" altLang="ja-JP" dirty="0">
                <a:latin typeface="+mn-lt"/>
              </a:rPr>
              <a:t>	first		</a:t>
            </a:r>
            <a:r>
              <a:rPr kumimoji="1" lang="ja-JP" altLang="en-US">
                <a:latin typeface="+mn-lt"/>
              </a:rPr>
              <a:t>日本</a:t>
            </a:r>
            <a:r>
              <a:rPr kumimoji="1" lang="ja-JP" altLang="en-US" b="1">
                <a:latin typeface="+mn-lt"/>
              </a:rPr>
              <a:t>初</a:t>
            </a:r>
            <a:r>
              <a:rPr kumimoji="1" lang="ja-JP" altLang="en-US">
                <a:latin typeface="+mn-lt"/>
              </a:rPr>
              <a:t>の銀行は</a:t>
            </a:r>
            <a:r>
              <a:rPr kumimoji="1" lang="en-US" altLang="ja-JP" dirty="0">
                <a:latin typeface="+mn-lt"/>
              </a:rPr>
              <a:t>1873</a:t>
            </a:r>
            <a:r>
              <a:rPr kumimoji="1" lang="ja-JP" altLang="en-US">
                <a:latin typeface="+mn-lt"/>
              </a:rPr>
              <a:t>年に開業した。／</a:t>
            </a:r>
            <a:r>
              <a:rPr kumimoji="1" lang="ja-JP" altLang="en-US" b="1">
                <a:latin typeface="+mn-lt"/>
              </a:rPr>
              <a:t>初</a:t>
            </a:r>
            <a:r>
              <a:rPr kumimoji="1" lang="ja-JP" altLang="en-US">
                <a:latin typeface="+mn-lt"/>
              </a:rPr>
              <a:t>出場、おめでとうございます。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73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570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783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06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392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687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6029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5545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904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3172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7058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3865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70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最初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に名前、次に、学部と学年を書いてください。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初級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、中級、上級、３つのクラスがあります。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このクラスでは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初歩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から学ぶことができます。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高校生のとき、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初めて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海外へ行きました。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初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の銀行は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1873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年に開業した。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first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ショ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最初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さいしょ</a:t>
                      </a:r>
                      <a:r>
                        <a:rPr kumimoji="1" lang="en-US" altLang="ja-JP" sz="2400" dirty="0">
                          <a:latin typeface="+mn-lt"/>
                        </a:rPr>
                        <a:t>	first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初級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しょきゅう</a:t>
                      </a:r>
                      <a:r>
                        <a:rPr kumimoji="1" lang="en-US" altLang="ja-JP" sz="2400" dirty="0">
                          <a:latin typeface="+mn-lt"/>
                        </a:rPr>
                        <a:t>	elementary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初歩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しょほ</a:t>
                      </a:r>
                      <a:r>
                        <a:rPr kumimoji="1" lang="en-US" altLang="ja-JP" sz="2400" dirty="0">
                          <a:latin typeface="+mn-lt"/>
                        </a:rPr>
                        <a:t>	the first steps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はじ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めて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初めて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はじめて</a:t>
                      </a:r>
                      <a:r>
                        <a:rPr kumimoji="1" lang="en-US" altLang="ja-JP" sz="2400" dirty="0">
                          <a:latin typeface="+mn-lt"/>
                        </a:rPr>
                        <a:t>	for the first time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初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はつ</a:t>
                      </a:r>
                      <a:r>
                        <a:rPr kumimoji="1" lang="en-US" altLang="ja-JP" sz="240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+mn-lt"/>
                        </a:rPr>
                        <a:t>	first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270FF4A4-D686-C141-9C8A-582944FBE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327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324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2022-09-15T01:45:02Z</dcterms:created>
  <dcterms:modified xsi:type="dcterms:W3CDTF">2022-09-15T01:45:43Z</dcterms:modified>
</cp:coreProperties>
</file>