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8844"/>
  </p:normalViewPr>
  <p:slideViewPr>
    <p:cSldViewPr snapToGrid="0">
      <p:cViewPr varScale="1">
        <p:scale>
          <a:sx n="86" d="100"/>
          <a:sy n="86" d="100"/>
        </p:scale>
        <p:origin x="21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02185C-693B-6C4C-93F6-18329CF187AE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8BA9F7-9477-8344-8621-608DAC28B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6733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足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二足</a:t>
            </a:r>
            <a:r>
              <a:rPr kumimoji="1" lang="en-US" altLang="ja-JP" dirty="0">
                <a:solidFill>
                  <a:schemeClr val="tx1"/>
                </a:solidFill>
              </a:rPr>
              <a:t>	N5	〔</a:t>
            </a:r>
            <a:r>
              <a:rPr kumimoji="1" lang="ja-JP" altLang="en-US">
                <a:solidFill>
                  <a:schemeClr val="tx1"/>
                </a:solidFill>
              </a:rPr>
              <a:t>二</a:t>
            </a:r>
            <a:r>
              <a:rPr kumimoji="1" lang="en-US" altLang="ja-JP" dirty="0">
                <a:solidFill>
                  <a:schemeClr val="tx1"/>
                </a:solidFill>
              </a:rPr>
              <a:t>〕N5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足</a:t>
            </a:r>
            <a:r>
              <a:rPr kumimoji="1" lang="en-US" altLang="ja-JP" dirty="0">
                <a:solidFill>
                  <a:schemeClr val="tx1"/>
                </a:solidFill>
              </a:rPr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足りる</a:t>
            </a:r>
            <a:r>
              <a:rPr kumimoji="1" lang="en-US" altLang="ja-JP" dirty="0">
                <a:solidFill>
                  <a:schemeClr val="tx1"/>
                </a:solidFill>
              </a:rPr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足す</a:t>
            </a:r>
            <a:r>
              <a:rPr kumimoji="1" lang="en-US" altLang="ja-JP" dirty="0">
                <a:solidFill>
                  <a:schemeClr val="tx1"/>
                </a:solidFill>
              </a:rPr>
              <a:t>	N4</a:t>
            </a:r>
            <a:endParaRPr kumimoji="1" lang="ja-JP" altLang="en-US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二足	にそく	</a:t>
            </a:r>
            <a:r>
              <a:rPr kumimoji="1" lang="en-US" altLang="ja-JP" dirty="0">
                <a:solidFill>
                  <a:schemeClr val="tx1"/>
                </a:solidFill>
              </a:rPr>
              <a:t>two pairs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あたらしいくつを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二足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か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いました。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／くつ下を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二足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もってきてください。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足	あし	</a:t>
            </a:r>
            <a:r>
              <a:rPr kumimoji="1" lang="en-US" altLang="ja-JP" dirty="0">
                <a:solidFill>
                  <a:schemeClr val="tx1"/>
                </a:solidFill>
              </a:rPr>
              <a:t>leg, foot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たくさんあるきましたから、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足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がいたい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です。／たこ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(octopus)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足</a:t>
            </a:r>
            <a:r>
              <a:rPr kumimoji="1" lang="ja-JP" altLang="en-US" sz="1200">
                <a:latin typeface="Segoe UI Historic" panose="020B0502040204020203" pitchFamily="34" charset="0"/>
              </a:rPr>
              <a:t>が８本あります。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足りる</a:t>
            </a:r>
            <a:r>
              <a:rPr kumimoji="1" lang="ja-JP" altLang="en-US">
                <a:solidFill>
                  <a:schemeClr val="tx1"/>
                </a:solidFill>
              </a:rPr>
              <a:t>	たりる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to be sufficient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水が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足りません</a:t>
            </a:r>
            <a:r>
              <a:rPr kumimoji="1" lang="ja-JP" altLang="en-US" sz="1200">
                <a:latin typeface="Segoe UI Historic" panose="020B0502040204020203" pitchFamily="34" charset="0"/>
              </a:rPr>
              <a:t>。／千円で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足ります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か。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足す</a:t>
            </a:r>
            <a:r>
              <a:rPr kumimoji="1" lang="ja-JP" altLang="en-US">
                <a:solidFill>
                  <a:schemeClr val="tx1"/>
                </a:solidFill>
              </a:rPr>
              <a:t>	たす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to add	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６</a:t>
            </a:r>
            <a:r>
              <a:rPr kumimoji="1" lang="ja-JP" altLang="en-US" sz="1200">
                <a:latin typeface="Segoe UI Historic" panose="020B0502040204020203" pitchFamily="34" charset="0"/>
              </a:rPr>
              <a:t>に３を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足す</a:t>
            </a:r>
            <a:r>
              <a:rPr kumimoji="1" lang="ja-JP" altLang="en-US" sz="1200">
                <a:latin typeface="Segoe UI Historic" panose="020B0502040204020203" pitchFamily="34" charset="0"/>
              </a:rPr>
              <a:t>と、９です。／ぜんぶ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足す</a:t>
            </a:r>
            <a:r>
              <a:rPr kumimoji="1" lang="ja-JP" altLang="en-US" sz="1200">
                <a:latin typeface="Segoe UI Historic" panose="020B0502040204020203" pitchFamily="34" charset="0"/>
              </a:rPr>
              <a:t>と、いくらですか。／塩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しお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足して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4090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489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7738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130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4670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5054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8702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8749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3264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3112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4950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4329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3021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388E2E39-A955-4A51-9A02-4CCEB22F4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15972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60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leg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ソク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二足　	にそく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two pairs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あし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た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足　　	あし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leg, foot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足りる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たりる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be sufficient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足す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たす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add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A5CC106-18E6-4CC0-A322-15C112CBF462}"/>
              </a:ext>
            </a:extLst>
          </p:cNvPr>
          <p:cNvSpPr txBox="1"/>
          <p:nvPr/>
        </p:nvSpPr>
        <p:spPr>
          <a:xfrm>
            <a:off x="492099" y="3646952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あたらしいくつを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二足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たくさん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あるきましたから、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足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がいたいです。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水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足りません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>
                <a:latin typeface="Segoe UI Historic" panose="020B0502040204020203" pitchFamily="34" charset="0"/>
              </a:rPr>
              <a:t>６に３を</a:t>
            </a:r>
            <a:r>
              <a:rPr lang="ja-JP" altLang="en-US" sz="2400" b="1">
                <a:latin typeface="Segoe UI Historic" panose="020B0502040204020203" pitchFamily="34" charset="0"/>
              </a:rPr>
              <a:t>足す</a:t>
            </a:r>
            <a:r>
              <a:rPr lang="ja-JP" altLang="en-US" sz="2400">
                <a:latin typeface="Segoe UI Historic" panose="020B0502040204020203" pitchFamily="34" charset="0"/>
              </a:rPr>
              <a:t>と、９です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0092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</Words>
  <Application>Microsoft Macintosh PowerPoint</Application>
  <PresentationFormat>ワイド画面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2022-08-23T08:37:56Z</dcterms:created>
  <dcterms:modified xsi:type="dcterms:W3CDTF">2022-09-13T23:43:16Z</dcterms:modified>
</cp:coreProperties>
</file>