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320"/>
  </p:normalViewPr>
  <p:slideViewPr>
    <p:cSldViewPr snapToGrid="0">
      <p:cViewPr varScale="1">
        <p:scale>
          <a:sx n="73" d="100"/>
          <a:sy n="73" d="100"/>
        </p:scale>
        <p:origin x="2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71267-6D03-1D45-A1C0-14ACA07A91C4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AF1CBD-95B1-F543-9CBF-B358126697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213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村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農村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N2N3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農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endParaRPr kumimoji="1" lang="ja-JP" altLang="en-US"/>
          </a:p>
          <a:p>
            <a:r>
              <a:rPr kumimoji="1" lang="ja-JP" altLang="en-US"/>
              <a:t>村</a:t>
            </a:r>
            <a:r>
              <a:rPr kumimoji="1" lang="en-US" altLang="ja-JP" dirty="0"/>
              <a:t>	N5	</a:t>
            </a:r>
          </a:p>
          <a:p>
            <a:r>
              <a:rPr kumimoji="1" lang="ja-JP" altLang="en-US"/>
              <a:t>村役場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級外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	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役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〕N2N3</a:t>
            </a:r>
            <a:r>
              <a:rPr kumimoji="1" lang="ja-JP" altLang="ja-JP" sz="1200" kern="120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〔</a:t>
            </a:r>
            <a:r>
              <a:rPr kumimoji="1" lang="ja-JP" altLang="en-US" sz="1200" kern="12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場</a:t>
            </a:r>
            <a:r>
              <a:rPr kumimoji="1" lang="en-US" altLang="ja-JP" sz="12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〕N4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農村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>
                <a:solidFill>
                  <a:schemeClr val="tx1"/>
                </a:solidFill>
              </a:rPr>
              <a:t>のうそん</a:t>
            </a:r>
            <a:r>
              <a:rPr kumimoji="1" lang="en-US" altLang="ja-JP" sz="2400" dirty="0">
                <a:solidFill>
                  <a:schemeClr val="tx1"/>
                </a:solidFill>
              </a:rPr>
              <a:t>	farming village	</a:t>
            </a:r>
            <a:r>
              <a:rPr kumimoji="1" lang="ja-JP" altLang="en-US" sz="2400">
                <a:solidFill>
                  <a:schemeClr val="tx1"/>
                </a:solidFill>
              </a:rPr>
              <a:t>両親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りょうしん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>
                <a:solidFill>
                  <a:schemeClr val="tx1"/>
                </a:solidFill>
              </a:rPr>
              <a:t>は小さな</a:t>
            </a:r>
            <a:r>
              <a:rPr kumimoji="1" lang="ja-JP" altLang="en-US" sz="2400" b="1">
                <a:solidFill>
                  <a:schemeClr val="tx1"/>
                </a:solidFill>
              </a:rPr>
              <a:t>農村</a:t>
            </a:r>
            <a:r>
              <a:rPr kumimoji="1" lang="ja-JP" altLang="en-US" sz="2400">
                <a:solidFill>
                  <a:schemeClr val="tx1"/>
                </a:solidFill>
              </a:rPr>
              <a:t>に住んでいます。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村</a:t>
            </a:r>
            <a:r>
              <a:rPr kumimoji="1" lang="ja-JP" altLang="en-US" sz="2400" dirty="0">
                <a:solidFill>
                  <a:schemeClr val="tx1"/>
                </a:solidFill>
              </a:rPr>
              <a:t>	むら	</a:t>
            </a:r>
            <a:r>
              <a:rPr kumimoji="1" lang="en-US" altLang="ja-JP" sz="2400" dirty="0">
                <a:solidFill>
                  <a:schemeClr val="tx1"/>
                </a:solidFill>
              </a:rPr>
              <a:t>village		</a:t>
            </a:r>
            <a:r>
              <a:rPr kumimoji="1" lang="ja-JP" altLang="en-US" sz="2400" dirty="0">
                <a:solidFill>
                  <a:schemeClr val="tx1"/>
                </a:solidFill>
              </a:rPr>
              <a:t>この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村</a:t>
            </a:r>
            <a:r>
              <a:rPr kumimoji="1" lang="ja-JP" altLang="en-US" sz="2400" dirty="0">
                <a:solidFill>
                  <a:schemeClr val="tx1"/>
                </a:solidFill>
              </a:rPr>
              <a:t>は人口が</a:t>
            </a:r>
            <a:r>
              <a:rPr kumimoji="1" lang="ja-JP" altLang="en-US" sz="2400">
                <a:solidFill>
                  <a:schemeClr val="tx1"/>
                </a:solidFill>
              </a:rPr>
              <a:t>へって</a:t>
            </a:r>
            <a:r>
              <a:rPr kumimoji="1" lang="en-US" altLang="ja-JP" sz="2400">
                <a:solidFill>
                  <a:schemeClr val="tx1"/>
                </a:solidFill>
              </a:rPr>
              <a:t>(to decrease</a:t>
            </a:r>
            <a:r>
              <a:rPr kumimoji="1" lang="en-US" altLang="ja-JP" sz="2400" dirty="0">
                <a:solidFill>
                  <a:schemeClr val="tx1"/>
                </a:solidFill>
              </a:rPr>
              <a:t>)</a:t>
            </a:r>
            <a:r>
              <a:rPr kumimoji="1" lang="ja-JP" altLang="en-US" sz="2400" dirty="0">
                <a:solidFill>
                  <a:schemeClr val="tx1"/>
                </a:solidFill>
              </a:rPr>
              <a:t>います。／そのレストランは、静かな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村</a:t>
            </a:r>
            <a:r>
              <a:rPr kumimoji="1" lang="ja-JP" altLang="en-US" sz="2400" dirty="0">
                <a:solidFill>
                  <a:schemeClr val="tx1"/>
                </a:solidFill>
              </a:rPr>
              <a:t>の中にあります。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村役場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むらやくば</a:t>
            </a:r>
            <a:r>
              <a:rPr kumimoji="1" lang="en-US" altLang="ja-JP" sz="2400" dirty="0">
                <a:solidFill>
                  <a:schemeClr val="tx1"/>
                </a:solidFill>
              </a:rPr>
              <a:t>	village office		</a:t>
            </a:r>
            <a:r>
              <a:rPr kumimoji="1" lang="ja-JP" altLang="en-US" sz="2400" dirty="0">
                <a:solidFill>
                  <a:schemeClr val="tx1"/>
                </a:solidFill>
              </a:rPr>
              <a:t>山本さんは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村役場</a:t>
            </a:r>
            <a:r>
              <a:rPr kumimoji="1" lang="ja-JP" altLang="en-US" sz="2400" dirty="0">
                <a:solidFill>
                  <a:schemeClr val="tx1"/>
                </a:solidFill>
              </a:rPr>
              <a:t>で働いています。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・似た字形</a:t>
            </a:r>
            <a:r>
              <a:rPr kumimoji="1" lang="en-US" altLang="ja-JP" dirty="0"/>
              <a:t>: 〔</a:t>
            </a:r>
            <a:r>
              <a:rPr kumimoji="1" lang="ja-JP" altLang="en-US"/>
              <a:t>林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校</a:t>
            </a:r>
            <a:r>
              <a:rPr kumimoji="1" lang="en-US" altLang="ja-JP" dirty="0"/>
              <a:t>〕N5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付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対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・同音</a:t>
            </a:r>
            <a:r>
              <a:rPr kumimoji="1" lang="en-US" altLang="ja-JP" dirty="0"/>
              <a:t>: 〔</a:t>
            </a:r>
            <a:r>
              <a:rPr kumimoji="1" lang="ja-JP" altLang="en-US"/>
              <a:t>存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r>
              <a:rPr kumimoji="1" lang="ja-JP" altLang="en-US"/>
              <a:t>、</a:t>
            </a:r>
            <a:r>
              <a:rPr kumimoji="1" lang="en-US" altLang="ja-JP" dirty="0"/>
              <a:t>〔</a:t>
            </a:r>
            <a:r>
              <a:rPr kumimoji="1" lang="ja-JP" altLang="en-US"/>
              <a:t>損</a:t>
            </a:r>
            <a:r>
              <a:rPr kumimoji="1" lang="en-US" altLang="ja-JP" dirty="0"/>
              <a:t>〕N</a:t>
            </a:r>
            <a:r>
              <a:rPr kumimoji="1" lang="en-US" altLang="ja-JP" sz="1800" kern="12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游ゴシック" panose="020B0400000000000000" pitchFamily="50" charset="-128"/>
                <a:cs typeface="+mn-cs"/>
              </a:rPr>
              <a:t>2N3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495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89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355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168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3963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638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072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8425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802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75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9591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288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565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村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は人口が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へって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(to decrease)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そのレストランは、静かな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村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の中にあります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village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ソン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むら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村	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むら</a:t>
                      </a:r>
                      <a:r>
                        <a:rPr kumimoji="1" lang="ja-JP" altLang="ja-JP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village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5AE6284-11C5-43AF-9F5F-B2B90A6E5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8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3986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Macintosh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2022-09-14T07:59:36Z</dcterms:created>
  <dcterms:modified xsi:type="dcterms:W3CDTF">2022-09-14T08:00:29Z</dcterms:modified>
</cp:coreProperties>
</file>