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401"/>
  </p:normalViewPr>
  <p:slideViewPr>
    <p:cSldViewPr snapToGrid="0">
      <p:cViewPr varScale="1">
        <p:scale>
          <a:sx n="78" d="100"/>
          <a:sy n="78" d="100"/>
        </p:scale>
        <p:origin x="2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99D9E-3092-2D42-B779-FA45D5143406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428BF-B7C2-DD4E-A7A9-FE7167AD22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375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走行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N1	〔</a:t>
            </a:r>
            <a:r>
              <a:rPr kumimoji="1" lang="ja-JP" altLang="en-US"/>
              <a:t>行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走者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</a:rPr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者</a:t>
            </a:r>
            <a:r>
              <a:rPr kumimoji="1" lang="en-US" altLang="ja-JP" dirty="0"/>
              <a:t>〕N4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走る</a:t>
            </a:r>
            <a:r>
              <a:rPr kumimoji="1" lang="en-US" altLang="ja-JP" sz="1200" dirty="0">
                <a:solidFill>
                  <a:schemeClr val="tx1"/>
                </a:solidFill>
              </a:rPr>
              <a:t>	N5</a:t>
            </a:r>
            <a:endParaRPr kumimoji="1" lang="en-US" altLang="ja-JP" dirty="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走行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そうこう</a:t>
            </a:r>
            <a:r>
              <a:rPr kumimoji="1" lang="en-US" altLang="ja-JP" sz="2400" dirty="0">
                <a:solidFill>
                  <a:schemeClr val="tx1"/>
                </a:solidFill>
              </a:rPr>
              <a:t>	running, traveling	</a:t>
            </a:r>
            <a:r>
              <a:rPr kumimoji="1" lang="ja-JP" altLang="en-US" sz="2400">
                <a:solidFill>
                  <a:schemeClr val="tx1"/>
                </a:solidFill>
              </a:rPr>
              <a:t>バスの</a:t>
            </a:r>
            <a:r>
              <a:rPr kumimoji="1" lang="ja-JP" altLang="en-US" sz="2400" b="1">
                <a:solidFill>
                  <a:schemeClr val="tx1"/>
                </a:solidFill>
              </a:rPr>
              <a:t>走行</a:t>
            </a:r>
            <a:r>
              <a:rPr kumimoji="1" lang="ja-JP" altLang="en-US" sz="2400">
                <a:solidFill>
                  <a:schemeClr val="tx1"/>
                </a:solidFill>
              </a:rPr>
              <a:t>中は、席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せき</a:t>
            </a:r>
            <a:r>
              <a:rPr kumimoji="1" lang="en-US" altLang="ja-JP" sz="2400" dirty="0">
                <a:solidFill>
                  <a:schemeClr val="tx1"/>
                </a:solidFill>
              </a:rPr>
              <a:t>: seat)</a:t>
            </a:r>
            <a:r>
              <a:rPr kumimoji="1" lang="ja-JP" altLang="en-US" sz="2400">
                <a:solidFill>
                  <a:schemeClr val="tx1"/>
                </a:solidFill>
              </a:rPr>
              <a:t>を立たないでください。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走者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そうしゃ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	runner	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彼はベテラン</a:t>
            </a:r>
            <a:r>
              <a:rPr kumimoji="1" lang="en-US" altLang="ja-JP" sz="2400" dirty="0">
                <a:solidFill>
                  <a:schemeClr val="tx1"/>
                </a:solidFill>
              </a:rPr>
              <a:t>(veteran, experienced)</a:t>
            </a:r>
            <a:r>
              <a:rPr kumimoji="1" lang="ja-JP" altLang="en-US" sz="2400" dirty="0">
                <a:solidFill>
                  <a:schemeClr val="tx1"/>
                </a:solidFill>
              </a:rPr>
              <a:t>のマラソン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走者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です。／リレーの第一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だいいち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走者</a:t>
            </a:r>
            <a:r>
              <a:rPr kumimoji="1" lang="ja-JP" altLang="en-US" sz="2400" dirty="0">
                <a:solidFill>
                  <a:schemeClr val="tx1"/>
                </a:solidFill>
              </a:rPr>
              <a:t>は山本さんです。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走る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はしる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run		</a:t>
            </a:r>
            <a:r>
              <a:rPr kumimoji="1" lang="ja-JP" altLang="en-US" sz="2400" dirty="0">
                <a:solidFill>
                  <a:schemeClr val="tx1"/>
                </a:solidFill>
              </a:rPr>
              <a:t>体のために、毎朝公園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こうえん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 i="0" dirty="0">
                <a:solidFill>
                  <a:schemeClr val="tx1"/>
                </a:solidFill>
              </a:rPr>
              <a:t>走って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走った</a:t>
            </a:r>
            <a:r>
              <a:rPr kumimoji="1" lang="ja-JP" altLang="en-US" sz="2400">
                <a:solidFill>
                  <a:schemeClr val="tx1"/>
                </a:solidFill>
              </a:rPr>
              <a:t>けど、まにあわなかった。／ろうかを</a:t>
            </a:r>
            <a:r>
              <a:rPr kumimoji="1" lang="ja-JP" altLang="en-US" sz="2400" b="1">
                <a:solidFill>
                  <a:schemeClr val="tx1"/>
                </a:solidFill>
              </a:rPr>
              <a:t>走らないで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07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65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457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84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21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038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42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208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98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03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03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彼はベテラン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(veteran, experienced)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のマラソン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走者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のために、毎朝公園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こうえん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走って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ろうかを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走らないで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26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run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ソウ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走者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そうしゃ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runner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はし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走る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はしる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run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196" name="Picture 4">
            <a:extLst>
              <a:ext uri="{FF2B5EF4-FFF2-40B4-BE49-F238E27FC236}">
                <a16:creationId xmlns:a16="http://schemas.microsoft.com/office/drawing/2014/main" id="{47FE8722-AD88-42B6-B358-22F4B6612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921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2022-09-14T03:15:36Z</dcterms:created>
  <dcterms:modified xsi:type="dcterms:W3CDTF">2022-09-14T03:16:01Z</dcterms:modified>
</cp:coreProperties>
</file>