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0000"/>
  </p:normalViewPr>
  <p:slideViewPr>
    <p:cSldViewPr snapToGrid="0">
      <p:cViewPr varScale="1">
        <p:scale>
          <a:sx n="87" d="100"/>
          <a:sy n="87" d="100"/>
        </p:scale>
        <p:origin x="2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2A875-D314-104A-9211-1C1429F88AE1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17E68-2187-AE45-8F0F-87EC49C89D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662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体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体力</a:t>
            </a:r>
            <a:r>
              <a:rPr kumimoji="1" lang="en-US" altLang="ja-JP" dirty="0"/>
              <a:t>	N1	〔</a:t>
            </a:r>
            <a:r>
              <a:rPr kumimoji="1" lang="ja-JP" altLang="en-US"/>
              <a:t>力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体育</a:t>
            </a:r>
            <a:r>
              <a:rPr kumimoji="1" lang="en-US" altLang="ja-JP" dirty="0"/>
              <a:t>	N2N3	〔</a:t>
            </a:r>
            <a:r>
              <a:rPr kumimoji="1" lang="ja-JP" altLang="en-US"/>
              <a:t>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体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体力	たいりょく	</a:t>
            </a:r>
            <a:r>
              <a:rPr kumimoji="1" lang="en-US" altLang="ja-JP" dirty="0">
                <a:solidFill>
                  <a:schemeClr val="tx1"/>
                </a:solidFill>
              </a:rPr>
              <a:t>physical strength	</a:t>
            </a:r>
            <a:r>
              <a:rPr kumimoji="1" lang="ja-JP" altLang="en-US">
                <a:solidFill>
                  <a:schemeClr val="tx1"/>
                </a:solidFill>
              </a:rPr>
              <a:t>いもうとは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体力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があまりないです。／サッカー</a:t>
            </a:r>
            <a:r>
              <a:rPr kumimoji="1" lang="ja-JP" altLang="en-US">
                <a:solidFill>
                  <a:schemeClr val="tx1"/>
                </a:solidFill>
              </a:rPr>
              <a:t>選手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せんしゅ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体力</a:t>
            </a:r>
            <a:r>
              <a:rPr kumimoji="1" lang="ja-JP" altLang="en-US">
                <a:solidFill>
                  <a:schemeClr val="tx1"/>
                </a:solidFill>
              </a:rPr>
              <a:t>があります。／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体力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はたいせつです。運動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うんどう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しましょう。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体育	たいいく	</a:t>
            </a:r>
            <a:r>
              <a:rPr kumimoji="1" lang="en-US" altLang="ja-JP" dirty="0">
                <a:solidFill>
                  <a:schemeClr val="tx1"/>
                </a:solidFill>
              </a:rPr>
              <a:t>physical education	</a:t>
            </a:r>
            <a:r>
              <a:rPr kumimoji="1" lang="ja-JP" altLang="en-US">
                <a:solidFill>
                  <a:schemeClr val="tx1"/>
                </a:solidFill>
              </a:rPr>
              <a:t>おとうとは</a:t>
            </a:r>
            <a:r>
              <a:rPr kumimoji="1" lang="ja-JP" altLang="en-US" b="1">
                <a:solidFill>
                  <a:schemeClr val="tx1"/>
                </a:solidFill>
              </a:rPr>
              <a:t>体育</a:t>
            </a:r>
            <a:r>
              <a:rPr kumimoji="1" lang="ja-JP" altLang="en-US">
                <a:solidFill>
                  <a:schemeClr val="tx1"/>
                </a:solidFill>
              </a:rPr>
              <a:t>がすきです。／学校</a:t>
            </a:r>
            <a:r>
              <a:rPr kumimoji="1" lang="ja-JP" altLang="en-US" dirty="0">
                <a:solidFill>
                  <a:schemeClr val="tx1"/>
                </a:solidFill>
              </a:rPr>
              <a:t>で</a:t>
            </a:r>
            <a:r>
              <a:rPr kumimoji="1" lang="ja-JP" altLang="en-US" b="1" dirty="0">
                <a:solidFill>
                  <a:schemeClr val="tx1"/>
                </a:solidFill>
              </a:rPr>
              <a:t>体育</a:t>
            </a:r>
            <a:r>
              <a:rPr kumimoji="1" lang="ja-JP" altLang="en-US">
                <a:solidFill>
                  <a:schemeClr val="tx1"/>
                </a:solidFill>
              </a:rPr>
              <a:t>の授業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じゅぎょう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dirty="0">
                <a:solidFill>
                  <a:schemeClr val="tx1"/>
                </a:solidFill>
              </a:rPr>
              <a:t>あります。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体	からだ	</a:t>
            </a:r>
            <a:r>
              <a:rPr kumimoji="1" lang="en-US" altLang="ja-JP" dirty="0">
                <a:solidFill>
                  <a:schemeClr val="tx1"/>
                </a:solidFill>
              </a:rPr>
              <a:t>body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</a:t>
            </a:r>
            <a:r>
              <a:rPr kumimoji="1" lang="ja-JP" altLang="en-US" sz="1200">
                <a:latin typeface="Segoe UI Historic" panose="020B0502040204020203" pitchFamily="34" charset="0"/>
              </a:rPr>
              <a:t>の調子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ちょうし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はどうですか。</a:t>
            </a:r>
            <a:r>
              <a:rPr kumimoji="1" lang="ja-JP" altLang="en-US">
                <a:solidFill>
                  <a:schemeClr val="tx1"/>
                </a:solidFill>
              </a:rPr>
              <a:t>／兄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あに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</a:t>
            </a:r>
            <a:r>
              <a:rPr kumimoji="1" lang="ja-JP" altLang="en-US" sz="1200">
                <a:latin typeface="Segoe UI Historic" panose="020B0502040204020203" pitchFamily="34" charset="0"/>
              </a:rPr>
              <a:t>が大きくて、力があります。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0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43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46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52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28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86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86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046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97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81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40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74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276E6C-F5B4-471C-8C33-03EA8216C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body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体力　	たいりょく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physical strength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からだ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体　　	からだ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body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F17D60-2232-4683-8BB9-343CB0438970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サッカー選手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せんしゅ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体力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の調子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ちょうし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はどうですか。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2022-08-22T08:17:30Z</dcterms:created>
  <dcterms:modified xsi:type="dcterms:W3CDTF">2022-08-22T08:17:49Z</dcterms:modified>
</cp:coreProperties>
</file>