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905"/>
  </p:normalViewPr>
  <p:slideViewPr>
    <p:cSldViewPr snapToGrid="0">
      <p:cViewPr varScale="1">
        <p:scale>
          <a:sx n="63" d="100"/>
          <a:sy n="63" d="100"/>
        </p:scale>
        <p:origin x="29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BB783-4976-6B46-89D8-74F5790A14C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D7387-52BB-7D49-967E-8C26284A6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2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対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反対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対応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応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たい</a:t>
            </a:r>
            <a:r>
              <a:rPr kumimoji="1" lang="en-US" altLang="ja-JP" dirty="0">
                <a:latin typeface="+mn-lt"/>
              </a:rPr>
              <a:t>)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対</a:t>
            </a:r>
            <a:r>
              <a:rPr kumimoji="1" lang="en-US" altLang="ja-JP" dirty="0"/>
              <a:t>(</a:t>
            </a:r>
            <a:r>
              <a:rPr kumimoji="1" lang="ja-JP" altLang="en-US"/>
              <a:t>つい</a:t>
            </a:r>
            <a:r>
              <a:rPr kumimoji="1" lang="en-US" altLang="ja-JP" dirty="0"/>
              <a:t>)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反対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はんたい</a:t>
            </a:r>
            <a:r>
              <a:rPr kumimoji="1" lang="en-US" altLang="ja-JP" dirty="0">
                <a:latin typeface="+mn-lt"/>
              </a:rPr>
              <a:t>	the opposite, the contrary	</a:t>
            </a:r>
            <a:r>
              <a:rPr kumimoji="1" lang="ja-JP" altLang="en-US">
                <a:latin typeface="+mn-lt"/>
              </a:rPr>
              <a:t>向きが</a:t>
            </a:r>
            <a:r>
              <a:rPr kumimoji="1" lang="ja-JP" altLang="en-US" b="1">
                <a:latin typeface="+mn-lt"/>
              </a:rPr>
              <a:t>反対</a:t>
            </a:r>
            <a:r>
              <a:rPr kumimoji="1" lang="ja-JP" altLang="en-US">
                <a:latin typeface="+mn-lt"/>
              </a:rPr>
              <a:t>ですよ。こちらが上です。／母は留学に</a:t>
            </a:r>
            <a:r>
              <a:rPr kumimoji="1" lang="ja-JP" altLang="en-US" b="1">
                <a:latin typeface="+mn-lt"/>
              </a:rPr>
              <a:t>反対</a:t>
            </a:r>
            <a:r>
              <a:rPr kumimoji="1" lang="ja-JP" altLang="en-US">
                <a:latin typeface="+mn-lt"/>
              </a:rPr>
              <a:t>しています。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対応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たいおう</a:t>
            </a:r>
            <a:r>
              <a:rPr kumimoji="1" lang="en-US" altLang="ja-JP" dirty="0">
                <a:latin typeface="+mn-lt"/>
              </a:rPr>
              <a:t>	correspondence	</a:t>
            </a:r>
            <a:r>
              <a:rPr kumimoji="1" lang="ja-JP" altLang="en-US">
                <a:latin typeface="+mn-lt"/>
              </a:rPr>
              <a:t>この</a:t>
            </a:r>
            <a:r>
              <a:rPr kumimoji="1" lang="en-US" altLang="ja-JP" dirty="0">
                <a:latin typeface="+mn-lt"/>
              </a:rPr>
              <a:t>PC</a:t>
            </a:r>
            <a:r>
              <a:rPr kumimoji="1" lang="ja-JP" altLang="en-US">
                <a:latin typeface="+mn-lt"/>
              </a:rPr>
              <a:t>は新しい</a:t>
            </a:r>
            <a:r>
              <a:rPr kumimoji="1" lang="en-US" altLang="ja-JP" dirty="0">
                <a:latin typeface="+mn-lt"/>
              </a:rPr>
              <a:t>OS</a:t>
            </a:r>
            <a:r>
              <a:rPr kumimoji="1" lang="ja-JP" altLang="en-US">
                <a:latin typeface="+mn-lt"/>
              </a:rPr>
              <a:t>に</a:t>
            </a:r>
            <a:r>
              <a:rPr kumimoji="1" lang="ja-JP" altLang="en-US" b="1">
                <a:latin typeface="+mn-lt"/>
              </a:rPr>
              <a:t>対応</a:t>
            </a:r>
            <a:r>
              <a:rPr kumimoji="1" lang="ja-JP" altLang="en-US">
                <a:latin typeface="+mn-lt"/>
              </a:rPr>
              <a:t>していません。／すぐにお店の人が</a:t>
            </a:r>
            <a:r>
              <a:rPr kumimoji="1" lang="ja-JP" altLang="en-US" b="1">
                <a:latin typeface="+mn-lt"/>
              </a:rPr>
              <a:t>対応</a:t>
            </a:r>
            <a:r>
              <a:rPr kumimoji="1" lang="ja-JP" altLang="en-US">
                <a:latin typeface="+mn-lt"/>
              </a:rPr>
              <a:t>してくれました。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たいする</a:t>
            </a:r>
            <a:r>
              <a:rPr kumimoji="1" lang="en-US" altLang="ja-JP" dirty="0">
                <a:latin typeface="+mn-lt"/>
              </a:rPr>
              <a:t>	to, for, against	</a:t>
            </a:r>
            <a:r>
              <a:rPr kumimoji="1" lang="ja-JP" altLang="en-US">
                <a:latin typeface="+mn-lt"/>
              </a:rPr>
              <a:t>質問</a:t>
            </a:r>
            <a:r>
              <a:rPr kumimoji="1" lang="ja-JP" altLang="en-US" b="0">
                <a:latin typeface="+mn-lt"/>
              </a:rPr>
              <a:t>に</a:t>
            </a:r>
            <a:r>
              <a:rPr kumimoji="1" lang="ja-JP" altLang="en-US" b="1">
                <a:latin typeface="+mn-lt"/>
              </a:rPr>
              <a:t>対する</a:t>
            </a:r>
            <a:r>
              <a:rPr kumimoji="1" lang="ja-JP" altLang="en-US">
                <a:latin typeface="+mn-lt"/>
              </a:rPr>
              <a:t>答えをこちらにまとめました。／大人になって、親</a:t>
            </a:r>
            <a:r>
              <a:rPr kumimoji="1" lang="ja-JP" altLang="en-US" b="0">
                <a:latin typeface="+mn-lt"/>
              </a:rPr>
              <a:t>に</a:t>
            </a:r>
            <a:r>
              <a:rPr kumimoji="1" lang="ja-JP" altLang="en-US" b="1">
                <a:latin typeface="+mn-lt"/>
              </a:rPr>
              <a:t>対する</a:t>
            </a:r>
            <a:r>
              <a:rPr kumimoji="1" lang="ja-JP" altLang="en-US">
                <a:latin typeface="+mn-lt"/>
              </a:rPr>
              <a:t>気持ちは変わりました。／市の計画に</a:t>
            </a:r>
            <a:r>
              <a:rPr kumimoji="1" lang="ja-JP" altLang="en-US" b="1">
                <a:latin typeface="+mn-lt"/>
              </a:rPr>
              <a:t>対して</a:t>
            </a:r>
            <a:r>
              <a:rPr kumimoji="1" lang="ja-JP" altLang="en-US">
                <a:latin typeface="+mn-lt"/>
              </a:rPr>
              <a:t>、多くの人が</a:t>
            </a:r>
            <a:r>
              <a:rPr kumimoji="1" lang="ja-JP" altLang="en-US" b="1">
                <a:latin typeface="+mn-lt"/>
              </a:rPr>
              <a:t>反対</a:t>
            </a:r>
            <a:r>
              <a:rPr kumimoji="1" lang="ja-JP" altLang="en-US">
                <a:latin typeface="+mn-lt"/>
              </a:rPr>
              <a:t>している。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</a:t>
            </a:r>
            <a:r>
              <a:rPr kumimoji="1" lang="en-US" altLang="ja-JP" dirty="0">
                <a:latin typeface="+mn-lt"/>
              </a:rPr>
              <a:t>	versus, to		</a:t>
            </a:r>
            <a:r>
              <a:rPr kumimoji="1" lang="ja-JP" altLang="en-US">
                <a:latin typeface="+mn-lt"/>
              </a:rPr>
              <a:t>明日、日本</a:t>
            </a:r>
            <a:r>
              <a:rPr kumimoji="1" lang="ja-JP" altLang="en-US" b="1">
                <a:latin typeface="+mn-lt"/>
              </a:rPr>
              <a:t>対</a:t>
            </a:r>
            <a:r>
              <a:rPr kumimoji="1" lang="ja-JP" altLang="en-US">
                <a:latin typeface="+mn-lt"/>
              </a:rPr>
              <a:t>ブラジルの試合があります。／わが社の男女比は３</a:t>
            </a:r>
            <a:r>
              <a:rPr kumimoji="1" lang="ja-JP" altLang="en-US" b="1">
                <a:latin typeface="+mn-lt"/>
              </a:rPr>
              <a:t>対</a:t>
            </a:r>
            <a:r>
              <a:rPr kumimoji="1" lang="ja-JP" altLang="en-US">
                <a:latin typeface="+mn-lt"/>
              </a:rPr>
              <a:t>５で、女性が多いです。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つい</a:t>
            </a:r>
            <a:r>
              <a:rPr kumimoji="1" lang="en-US" altLang="ja-JP" dirty="0">
                <a:latin typeface="+mn-lt"/>
              </a:rPr>
              <a:t>	pair, set		</a:t>
            </a:r>
            <a:r>
              <a:rPr kumimoji="1" lang="ja-JP" altLang="en-US">
                <a:latin typeface="+mn-lt"/>
              </a:rPr>
              <a:t>「右」と</a:t>
            </a:r>
            <a:r>
              <a:rPr kumimoji="1" lang="ja-JP" altLang="en-US" b="1">
                <a:latin typeface="+mn-lt"/>
              </a:rPr>
              <a:t>対</a:t>
            </a:r>
            <a:r>
              <a:rPr kumimoji="1" lang="ja-JP" altLang="en-US">
                <a:latin typeface="+mn-lt"/>
              </a:rPr>
              <a:t>になる語は「左」です。／このカップは、茶わんと</a:t>
            </a:r>
            <a:r>
              <a:rPr kumimoji="1" lang="ja-JP" altLang="en-US" b="1">
                <a:latin typeface="+mn-lt"/>
              </a:rPr>
              <a:t>対</a:t>
            </a:r>
            <a:r>
              <a:rPr kumimoji="1" lang="ja-JP" altLang="en-US">
                <a:latin typeface="+mn-lt"/>
              </a:rPr>
              <a:t>になっています。</a:t>
            </a:r>
            <a:endParaRPr kumimoji="1" lang="en-US" altLang="ja-JP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84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93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73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36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4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3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75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694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882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303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70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77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35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PC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は新しい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OS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対応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市の計画に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対して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、多くの人が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反対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明日、日本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ブラジルの試合があります。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わが社の男女比は３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５で、女性が多いです。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「右」と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になる語は「左」です。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against, pair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タイ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ツイ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反対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はんたい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opposite, the contrary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対応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たいおう</a:t>
                      </a:r>
                      <a:r>
                        <a:rPr kumimoji="1" lang="en-US" altLang="ja-JP" sz="2400" dirty="0">
                          <a:latin typeface="+mn-lt"/>
                        </a:rPr>
                        <a:t>	correspondence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対する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たいする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to, for, against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対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versus, to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対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つい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pair, set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652A78E6-238D-C042-858D-ADB647397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0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2022-09-15T01:26:51Z</dcterms:created>
  <dcterms:modified xsi:type="dcterms:W3CDTF">2022-09-15T01:27:31Z</dcterms:modified>
</cp:coreProperties>
</file>