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2721"/>
  </p:normalViewPr>
  <p:slideViewPr>
    <p:cSldViewPr snapToGrid="0">
      <p:cViewPr varScale="1">
        <p:scale>
          <a:sx n="77" d="100"/>
          <a:sy n="77" d="100"/>
        </p:scale>
        <p:origin x="24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3C8C2-61FD-4E4B-93C1-7E015E4CC9F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8A083-40A2-A74C-A45B-291D30D56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242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低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低下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低温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温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低い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低下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ていか	</a:t>
            </a:r>
            <a:r>
              <a:rPr kumimoji="1" lang="en-US" altLang="ja-JP" dirty="0">
                <a:solidFill>
                  <a:schemeClr val="tx1"/>
                </a:solidFill>
              </a:rPr>
              <a:t>to fall		</a:t>
            </a:r>
            <a:r>
              <a:rPr kumimoji="1" lang="ja-JP" altLang="en-US" sz="1200">
                <a:latin typeface="Segoe UI Historic" panose="020B0502040204020203" pitchFamily="34" charset="0"/>
              </a:rPr>
              <a:t>気温</a:t>
            </a:r>
            <a:r>
              <a:rPr kumimoji="1" lang="ja-JP" altLang="en-US">
                <a:solidFill>
                  <a:schemeClr val="tx1"/>
                </a:solidFill>
              </a:rPr>
              <a:t>が急に</a:t>
            </a:r>
            <a:r>
              <a:rPr kumimoji="1" lang="ja-JP" altLang="en-US" b="1">
                <a:solidFill>
                  <a:schemeClr val="tx1"/>
                </a:solidFill>
              </a:rPr>
              <a:t>低下</a:t>
            </a:r>
            <a:r>
              <a:rPr kumimoji="1" lang="ja-JP" altLang="en-US">
                <a:solidFill>
                  <a:schemeClr val="tx1"/>
                </a:solidFill>
              </a:rPr>
              <a:t>した。／子どもの体力が</a:t>
            </a:r>
            <a:r>
              <a:rPr kumimoji="1" lang="ja-JP" altLang="en-US" b="1">
                <a:solidFill>
                  <a:schemeClr val="tx1"/>
                </a:solidFill>
              </a:rPr>
              <a:t>低下</a:t>
            </a:r>
            <a:r>
              <a:rPr kumimoji="1" lang="ja-JP" altLang="en-US">
                <a:solidFill>
                  <a:schemeClr val="tx1"/>
                </a:solidFill>
              </a:rPr>
              <a:t>している。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低温	ていおん	</a:t>
            </a:r>
            <a:r>
              <a:rPr kumimoji="1" lang="en-US" altLang="ja-JP" dirty="0">
                <a:solidFill>
                  <a:schemeClr val="tx1"/>
                </a:solidFill>
              </a:rPr>
              <a:t>low temperature	</a:t>
            </a:r>
            <a:r>
              <a:rPr kumimoji="1" lang="ja-JP" altLang="en-US">
                <a:solidFill>
                  <a:schemeClr val="tx1"/>
                </a:solidFill>
              </a:rPr>
              <a:t>このお酒は</a:t>
            </a:r>
            <a:r>
              <a:rPr kumimoji="1" lang="ja-JP" altLang="en-US" b="1">
                <a:solidFill>
                  <a:schemeClr val="tx1"/>
                </a:solidFill>
              </a:rPr>
              <a:t>低温</a:t>
            </a:r>
            <a:r>
              <a:rPr kumimoji="1" lang="ja-JP" altLang="en-US">
                <a:solidFill>
                  <a:schemeClr val="tx1"/>
                </a:solidFill>
              </a:rPr>
              <a:t>で保存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ほぞん</a:t>
            </a:r>
            <a:r>
              <a:rPr kumimoji="1" lang="en-US" altLang="ja-JP" dirty="0">
                <a:solidFill>
                  <a:schemeClr val="tx1"/>
                </a:solidFill>
              </a:rPr>
              <a:t>: preservation)</a:t>
            </a:r>
            <a:r>
              <a:rPr kumimoji="1" lang="ja-JP" altLang="en-US">
                <a:solidFill>
                  <a:schemeClr val="tx1"/>
                </a:solidFill>
              </a:rPr>
              <a:t>してください。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低い</a:t>
            </a:r>
            <a:r>
              <a:rPr kumimoji="1" lang="ja-JP" altLang="en-US">
                <a:solidFill>
                  <a:schemeClr val="tx1"/>
                </a:solidFill>
              </a:rPr>
              <a:t>	ひくい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low		</a:t>
            </a:r>
            <a:r>
              <a:rPr kumimoji="1" lang="ja-JP" altLang="en-US" sz="1200">
                <a:latin typeface="Segoe UI Historic" panose="020B0502040204020203" pitchFamily="34" charset="0"/>
              </a:rPr>
              <a:t>おもい物は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低い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ところに</a:t>
            </a:r>
            <a:r>
              <a:rPr kumimoji="1" lang="ja-JP" altLang="en-US" sz="1200">
                <a:latin typeface="Segoe UI Historic" panose="020B0502040204020203" pitchFamily="34" charset="0"/>
              </a:rPr>
              <a:t>おいてください。／山の上は気温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きおん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temperature)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低い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9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106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43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13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828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16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68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9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65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10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71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05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802246D-C0BE-416C-9C73-1A33406E4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おもい荷物は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低い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ところにおいてください。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山の上は気温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きおん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: temperature)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低い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low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テイ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ひく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低い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ひくい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2022-09-09T06:02:53Z</dcterms:created>
  <dcterms:modified xsi:type="dcterms:W3CDTF">2022-09-13T23:46:23Z</dcterms:modified>
</cp:coreProperties>
</file>