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1769"/>
  </p:normalViewPr>
  <p:slideViewPr>
    <p:cSldViewPr snapToGrid="0">
      <p:cViewPr varScale="1">
        <p:scale>
          <a:sx n="62" d="100"/>
          <a:sy n="62" d="100"/>
        </p:scale>
        <p:origin x="30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76498-9EC9-B84B-AFA8-C1EBE335DDC3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D680B-2500-C945-B156-2EC855C2CF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1804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弟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兄弟</a:t>
            </a:r>
            <a:r>
              <a:rPr kumimoji="1" lang="en-US" altLang="ja-JP" dirty="0"/>
              <a:t>	N5	〔</a:t>
            </a:r>
            <a:r>
              <a:rPr kumimoji="1" lang="ja-JP" altLang="en-US"/>
              <a:t>兄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弟</a:t>
            </a:r>
            <a:r>
              <a:rPr kumimoji="1" lang="en-US" altLang="ja-JP" dirty="0"/>
              <a:t>	N5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兄弟</a:t>
            </a:r>
            <a:r>
              <a:rPr kumimoji="1" lang="ja-JP" altLang="en-US" sz="2400" dirty="0">
                <a:solidFill>
                  <a:schemeClr val="tx1"/>
                </a:solidFill>
              </a:rPr>
              <a:t>	きょうだい	</a:t>
            </a:r>
            <a:r>
              <a:rPr kumimoji="1" lang="en-US" altLang="ja-JP" sz="2400" dirty="0">
                <a:solidFill>
                  <a:schemeClr val="tx1"/>
                </a:solidFill>
              </a:rPr>
              <a:t>brothers and sisters	</a:t>
            </a:r>
            <a:r>
              <a:rPr kumimoji="1" lang="ja-JP" altLang="en-US" sz="2400">
                <a:solidFill>
                  <a:schemeClr val="tx1"/>
                </a:solidFill>
              </a:rPr>
              <a:t>あの</a:t>
            </a:r>
            <a:r>
              <a:rPr kumimoji="1" lang="ja-JP" altLang="en-US" sz="2400" dirty="0">
                <a:solidFill>
                  <a:schemeClr val="tx1"/>
                </a:solidFill>
              </a:rPr>
              <a:t>２人は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兄弟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兄弟</a:t>
            </a:r>
            <a:r>
              <a:rPr kumimoji="1" lang="ja-JP" altLang="en-US" sz="2400">
                <a:solidFill>
                  <a:schemeClr val="tx1"/>
                </a:solidFill>
              </a:rPr>
              <a:t>はいますか。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弟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おとうと</a:t>
            </a:r>
            <a:r>
              <a:rPr kumimoji="1" lang="en-US" altLang="ja-JP" sz="2400" dirty="0">
                <a:solidFill>
                  <a:schemeClr val="tx1"/>
                </a:solidFill>
              </a:rPr>
              <a:t>	younger brother	</a:t>
            </a:r>
            <a:r>
              <a:rPr kumimoji="1" lang="ja-JP" altLang="en-US" sz="2400">
                <a:solidFill>
                  <a:schemeClr val="tx1"/>
                </a:solidFill>
              </a:rPr>
              <a:t>よく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弟</a:t>
            </a:r>
            <a:r>
              <a:rPr kumimoji="1" lang="ja-JP" altLang="en-US" sz="2400" dirty="0">
                <a:solidFill>
                  <a:schemeClr val="tx1"/>
                </a:solidFill>
              </a:rPr>
              <a:t>といっしょにカラオケに</a:t>
            </a:r>
            <a:r>
              <a:rPr kumimoji="1" lang="ja-JP" altLang="en-US" sz="2400">
                <a:solidFill>
                  <a:schemeClr val="tx1"/>
                </a:solidFill>
              </a:rPr>
              <a:t>行きます。／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弟</a:t>
            </a:r>
            <a:r>
              <a:rPr kumimoji="1" lang="ja-JP" altLang="en-US" sz="2400">
                <a:solidFill>
                  <a:schemeClr val="tx1"/>
                </a:solidFill>
              </a:rPr>
              <a:t>が２人います。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62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978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450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4454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0892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3814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75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0761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280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2556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0965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967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0604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あの２人は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兄弟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よく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といっしょにカラオケに行きます。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493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younger brother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ダイ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兄弟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きょうだい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brothers and sisters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おとうと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弟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おとうと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younger brother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6146" name="Picture 2">
            <a:extLst>
              <a:ext uri="{FF2B5EF4-FFF2-40B4-BE49-F238E27FC236}">
                <a16:creationId xmlns:a16="http://schemas.microsoft.com/office/drawing/2014/main" id="{259C1885-C572-40ED-B8CF-967C043AE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03166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2022-09-14T00:16:17Z</dcterms:created>
  <dcterms:modified xsi:type="dcterms:W3CDTF">2022-09-14T00:17:02Z</dcterms:modified>
</cp:coreProperties>
</file>