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27823"/>
  </p:normalViewPr>
  <p:slideViewPr>
    <p:cSldViewPr snapToGrid="0">
      <p:cViewPr varScale="1">
        <p:scale>
          <a:sx n="30" d="100"/>
          <a:sy n="30" d="100"/>
        </p:scale>
        <p:origin x="42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DEEDEE-B26A-5245-B41A-DE2F011AB308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4E8658-4FD7-8248-BC6E-6A0EF96B9D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3886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投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投手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級外</a:t>
            </a:r>
            <a:r>
              <a:rPr kumimoji="1" lang="en-US" altLang="ja-JP" baseline="0" dirty="0">
                <a:latin typeface="+mn-lt"/>
              </a:rPr>
              <a:t>	 </a:t>
            </a:r>
            <a:r>
              <a:rPr kumimoji="1" lang="en-US" altLang="ja-JP" baseline="0" dirty="0"/>
              <a:t>〔</a:t>
            </a:r>
            <a:r>
              <a:rPr kumimoji="1" lang="ja-JP" altLang="en-US" baseline="0">
                <a:latin typeface="+mn-lt"/>
              </a:rPr>
              <a:t>手</a:t>
            </a:r>
            <a:r>
              <a:rPr kumimoji="1" lang="en-US" altLang="ja-JP" baseline="0" dirty="0"/>
              <a:t>〕N5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投書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>
                <a:latin typeface="+mn-lt"/>
              </a:rPr>
              <a:t>書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投票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票</a:t>
            </a:r>
            <a:r>
              <a:rPr kumimoji="1" lang="en-US" altLang="ja-JP" baseline="0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投資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N1	 〔</a:t>
            </a:r>
            <a:r>
              <a:rPr kumimoji="1" lang="ja-JP" altLang="en-US" baseline="0"/>
              <a:t>資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投資家</a:t>
            </a:r>
            <a:r>
              <a:rPr kumimoji="1" lang="en-US" altLang="ja-JP" baseline="0" dirty="0"/>
              <a:t>	N1+N2N3	 〔</a:t>
            </a:r>
            <a:r>
              <a:rPr kumimoji="1" lang="ja-JP" altLang="en-US" baseline="0"/>
              <a:t>資</a:t>
            </a:r>
            <a:r>
              <a:rPr kumimoji="1" lang="en-US" altLang="ja-JP" baseline="0" dirty="0"/>
              <a:t>〕N2N3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 〔</a:t>
            </a:r>
            <a:r>
              <a:rPr kumimoji="1" lang="ja-JP" altLang="en-US" baseline="0"/>
              <a:t>家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投げる</a:t>
            </a:r>
            <a:r>
              <a:rPr kumimoji="1" lang="en-US" altLang="ja-JP" baseline="0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投手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とうしゅ</a:t>
            </a:r>
            <a:r>
              <a:rPr kumimoji="1" lang="en-US" altLang="ja-JP" baseline="0" dirty="0">
                <a:latin typeface="+mn-lt"/>
              </a:rPr>
              <a:t>	pitcher		</a:t>
            </a:r>
            <a:r>
              <a:rPr kumimoji="1" lang="ja-JP" altLang="en-US" baseline="0">
                <a:latin typeface="+mn-lt"/>
              </a:rPr>
              <a:t>山本ひろし</a:t>
            </a:r>
            <a:r>
              <a:rPr kumimoji="1" lang="ja-JP" altLang="en-US" b="1" baseline="0">
                <a:latin typeface="+mn-lt"/>
              </a:rPr>
              <a:t>投手</a:t>
            </a:r>
            <a:r>
              <a:rPr kumimoji="1" lang="ja-JP" altLang="en-US" baseline="0">
                <a:latin typeface="+mn-lt"/>
              </a:rPr>
              <a:t>にインタビューします。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投書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とうしょ</a:t>
            </a:r>
            <a:r>
              <a:rPr kumimoji="1" lang="en-US" altLang="ja-JP" baseline="0" dirty="0">
                <a:latin typeface="+mn-lt"/>
              </a:rPr>
              <a:t>	letter-to-the-editor	</a:t>
            </a:r>
            <a:r>
              <a:rPr kumimoji="1" lang="ja-JP" altLang="en-US" baseline="0">
                <a:latin typeface="+mn-lt"/>
              </a:rPr>
              <a:t>彼女は新聞に</a:t>
            </a:r>
            <a:r>
              <a:rPr kumimoji="1" lang="ja-JP" altLang="en-US" b="1" baseline="0">
                <a:latin typeface="+mn-lt"/>
              </a:rPr>
              <a:t>投書</a:t>
            </a:r>
            <a:r>
              <a:rPr kumimoji="1" lang="ja-JP" altLang="en-US" baseline="0">
                <a:latin typeface="+mn-lt"/>
              </a:rPr>
              <a:t>した。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投票</a:t>
            </a:r>
            <a:r>
              <a:rPr kumimoji="1" lang="ja-JP" altLang="en-US" baseline="-25000"/>
              <a:t>する</a:t>
            </a:r>
            <a:r>
              <a:rPr kumimoji="1" lang="en-US" altLang="ja-JP" baseline="-25000" dirty="0"/>
              <a:t>	</a:t>
            </a:r>
            <a:r>
              <a:rPr kumimoji="1" lang="ja-JP" altLang="en-US" baseline="0">
                <a:latin typeface="+mn-lt"/>
              </a:rPr>
              <a:t>とうひょう</a:t>
            </a:r>
            <a:r>
              <a:rPr kumimoji="1" lang="en-US" altLang="ja-JP" baseline="0" dirty="0">
                <a:latin typeface="+mn-lt"/>
              </a:rPr>
              <a:t>	vote		</a:t>
            </a:r>
            <a:r>
              <a:rPr kumimoji="1" lang="ja-JP" altLang="en-US" b="1" baseline="0">
                <a:latin typeface="+mn-lt"/>
              </a:rPr>
              <a:t>投票</a:t>
            </a:r>
            <a:r>
              <a:rPr kumimoji="1" lang="ja-JP" altLang="en-US" baseline="0">
                <a:latin typeface="+mn-lt"/>
              </a:rPr>
              <a:t>で会長を決めることになった。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投資</a:t>
            </a:r>
            <a:r>
              <a:rPr kumimoji="1" lang="ja-JP" altLang="en-US" baseline="-25000"/>
              <a:t>する</a:t>
            </a:r>
            <a:r>
              <a:rPr kumimoji="1" lang="en-US" altLang="ja-JP" baseline="-25000" dirty="0"/>
              <a:t>	</a:t>
            </a:r>
            <a:r>
              <a:rPr kumimoji="1" lang="ja-JP" altLang="en-US" baseline="0">
                <a:latin typeface="+mn-lt"/>
              </a:rPr>
              <a:t>とうし</a:t>
            </a:r>
            <a:r>
              <a:rPr kumimoji="1" lang="en-US" altLang="ja-JP" baseline="0" dirty="0">
                <a:latin typeface="+mn-lt"/>
              </a:rPr>
              <a:t>	investment		</a:t>
            </a:r>
            <a:r>
              <a:rPr kumimoji="1" lang="ja-JP" altLang="en-US" baseline="0">
                <a:latin typeface="+mn-lt"/>
              </a:rPr>
              <a:t>海外に</a:t>
            </a:r>
            <a:r>
              <a:rPr kumimoji="1" lang="ja-JP" altLang="en-US" b="1" baseline="0">
                <a:latin typeface="+mn-lt"/>
              </a:rPr>
              <a:t>投資</a:t>
            </a:r>
            <a:r>
              <a:rPr kumimoji="1" lang="ja-JP" altLang="en-US" baseline="0">
                <a:latin typeface="+mn-lt"/>
              </a:rPr>
              <a:t>する人も増えているそうです。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投資家</a:t>
            </a:r>
            <a:r>
              <a:rPr kumimoji="1" lang="en-US" altLang="ja-JP" baseline="0" dirty="0"/>
              <a:t>	</a:t>
            </a:r>
            <a:r>
              <a:rPr kumimoji="1" lang="ja-JP" altLang="en-US" baseline="0">
                <a:latin typeface="+mn-lt"/>
              </a:rPr>
              <a:t>とうしか</a:t>
            </a:r>
            <a:r>
              <a:rPr kumimoji="1" lang="en-US" altLang="ja-JP" baseline="0" dirty="0">
                <a:latin typeface="+mn-lt"/>
              </a:rPr>
              <a:t>	investor		</a:t>
            </a:r>
            <a:r>
              <a:rPr kumimoji="1" lang="ja-JP" altLang="en-US" baseline="0">
                <a:latin typeface="+mn-lt"/>
              </a:rPr>
              <a:t>彼はアメリカの有名な</a:t>
            </a:r>
            <a:r>
              <a:rPr kumimoji="1" lang="ja-JP" altLang="en-US" b="1" baseline="0">
                <a:latin typeface="+mn-lt"/>
              </a:rPr>
              <a:t>投資家</a:t>
            </a:r>
            <a:r>
              <a:rPr kumimoji="1" lang="ja-JP" altLang="en-US" baseline="0">
                <a:latin typeface="+mn-lt"/>
              </a:rPr>
              <a:t>です。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投げる</a:t>
            </a:r>
            <a:r>
              <a:rPr kumimoji="1" lang="en-US" altLang="ja-JP" baseline="0" dirty="0"/>
              <a:t>	</a:t>
            </a:r>
            <a:r>
              <a:rPr kumimoji="1" lang="ja-JP" altLang="en-US" baseline="0">
                <a:latin typeface="+mn-lt"/>
              </a:rPr>
              <a:t>なげる</a:t>
            </a:r>
            <a:r>
              <a:rPr kumimoji="1" lang="en-US" altLang="ja-JP" baseline="0" dirty="0">
                <a:latin typeface="+mn-lt"/>
              </a:rPr>
              <a:t>	to throw		</a:t>
            </a:r>
            <a:r>
              <a:rPr kumimoji="1" lang="ja-JP" altLang="en-US" baseline="0">
                <a:latin typeface="+mn-lt"/>
              </a:rPr>
              <a:t>こっちにボールを</a:t>
            </a:r>
            <a:r>
              <a:rPr kumimoji="1" lang="ja-JP" altLang="en-US" b="1" baseline="0">
                <a:latin typeface="+mn-lt"/>
              </a:rPr>
              <a:t>投げて</a:t>
            </a:r>
            <a:r>
              <a:rPr kumimoji="1" lang="ja-JP" altLang="en-US" baseline="0">
                <a:latin typeface="+mn-lt"/>
              </a:rPr>
              <a:t>ください。／食べ物を</a:t>
            </a:r>
            <a:r>
              <a:rPr kumimoji="1" lang="ja-JP" altLang="en-US" b="1" baseline="0">
                <a:latin typeface="+mn-lt"/>
              </a:rPr>
              <a:t>投げて</a:t>
            </a:r>
            <a:r>
              <a:rPr kumimoji="1" lang="ja-JP" altLang="en-US" baseline="0">
                <a:latin typeface="+mn-lt"/>
              </a:rPr>
              <a:t>はいけません。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8647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4219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6749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1705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6334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8103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8654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5296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7780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4815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0204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8433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0635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山本ひろし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投手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にインタビューします。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彼女は新聞に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投書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投票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で会長を決めることになった。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こっちにボールを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投げて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throw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トウ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投手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とうしゅ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pitcher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投書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baseline="-2500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とうしょ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letter-to-the-editor</a:t>
                      </a:r>
                    </a:p>
                    <a:p>
                      <a:r>
                        <a:rPr kumimoji="1" lang="ja-JP" altLang="en-US" sz="2400" baseline="0"/>
                        <a:t>投票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baseline="-25000" dirty="0"/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とうひょう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vote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な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げる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投げる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なげる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to throw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D7B944EF-D4BE-C348-8E50-951C47B792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64572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240</Words>
  <Application>Microsoft Macintosh PowerPoint</Application>
  <PresentationFormat>ワイド画面</PresentationFormat>
  <Paragraphs>30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2022-09-15T04:28:48Z</dcterms:created>
  <dcterms:modified xsi:type="dcterms:W3CDTF">2022-09-15T04:29:15Z</dcterms:modified>
</cp:coreProperties>
</file>