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075"/>
  </p:normalViewPr>
  <p:slideViewPr>
    <p:cSldViewPr snapToGrid="0">
      <p:cViewPr varScale="1">
        <p:scale>
          <a:sx n="42" d="100"/>
          <a:sy n="42" d="100"/>
        </p:scale>
        <p:origin x="3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9655D-93A3-2D44-A313-BD2E89D6B90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F315A-28D7-5E40-8B4D-0D93179CE0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34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図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地図</a:t>
            </a:r>
            <a:r>
              <a:rPr kumimoji="1" lang="en-US" altLang="ja-JP" dirty="0"/>
              <a:t>	N5	〔</a:t>
            </a:r>
            <a:r>
              <a:rPr kumimoji="1" lang="ja-JP" altLang="en-US"/>
              <a:t>地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図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図書館</a:t>
            </a:r>
            <a:r>
              <a:rPr kumimoji="1" lang="en-US" altLang="ja-JP" dirty="0"/>
              <a:t>	N5	〔</a:t>
            </a:r>
            <a:r>
              <a:rPr kumimoji="1" lang="ja-JP" altLang="en-US"/>
              <a:t>書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館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図る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地図</a:t>
            </a:r>
            <a:r>
              <a:rPr kumimoji="1" lang="ja-JP" altLang="en-US" sz="2400" dirty="0">
                <a:solidFill>
                  <a:schemeClr val="tx1"/>
                </a:solidFill>
              </a:rPr>
              <a:t>	ちず	</a:t>
            </a:r>
            <a:r>
              <a:rPr kumimoji="1" lang="en-US" altLang="ja-JP" sz="2400" dirty="0">
                <a:solidFill>
                  <a:schemeClr val="tx1"/>
                </a:solidFill>
              </a:rPr>
              <a:t>map		</a:t>
            </a:r>
            <a:r>
              <a:rPr kumimoji="1" lang="ja-JP" altLang="en-US" sz="2400">
                <a:solidFill>
                  <a:schemeClr val="tx1"/>
                </a:solidFill>
              </a:rPr>
              <a:t>ホテルで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地図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もらいました。／スウさんは</a:t>
            </a:r>
            <a:r>
              <a:rPr kumimoji="1" lang="ja-JP" altLang="en-US" sz="2400" b="1">
                <a:solidFill>
                  <a:schemeClr val="tx1"/>
                </a:solidFill>
              </a:rPr>
              <a:t>地図</a:t>
            </a:r>
            <a:r>
              <a:rPr kumimoji="1" lang="ja-JP" altLang="en-US" sz="2400">
                <a:solidFill>
                  <a:schemeClr val="tx1"/>
                </a:solidFill>
              </a:rPr>
              <a:t>をかくのが上手です。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図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ず</a:t>
            </a:r>
            <a:r>
              <a:rPr kumimoji="1" lang="en-US" altLang="ja-JP" sz="2400" dirty="0">
                <a:solidFill>
                  <a:schemeClr val="tx1"/>
                </a:solidFill>
              </a:rPr>
              <a:t>	figure, chart		</a:t>
            </a:r>
            <a:r>
              <a:rPr kumimoji="1" lang="ja-JP" altLang="en-US" sz="2400">
                <a:solidFill>
                  <a:schemeClr val="tx1"/>
                </a:solidFill>
              </a:rPr>
              <a:t>これは明日の天気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てんき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>
                <a:solidFill>
                  <a:schemeClr val="tx1"/>
                </a:solidFill>
              </a:rPr>
              <a:t>図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図</a:t>
            </a:r>
            <a:r>
              <a:rPr kumimoji="1" lang="ja-JP" altLang="en-US" sz="2400">
                <a:solidFill>
                  <a:schemeClr val="tx1"/>
                </a:solidFill>
              </a:rPr>
              <a:t>をつかって説明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せつめい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すると、わかりやすいです。／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図</a:t>
            </a:r>
            <a:r>
              <a:rPr kumimoji="1" lang="ja-JP" altLang="en-US" sz="2400" b="0">
                <a:solidFill>
                  <a:schemeClr val="tx1"/>
                </a:solidFill>
              </a:rPr>
              <a:t>１</a:t>
            </a:r>
            <a:r>
              <a:rPr kumimoji="1" lang="ja-JP" altLang="en-US" sz="2400">
                <a:solidFill>
                  <a:schemeClr val="tx1"/>
                </a:solidFill>
              </a:rPr>
              <a:t>は東京の</a:t>
            </a:r>
            <a:r>
              <a:rPr kumimoji="1" lang="ja-JP" altLang="en-US" sz="2400" b="0">
                <a:solidFill>
                  <a:schemeClr val="tx1"/>
                </a:solidFill>
              </a:rPr>
              <a:t>１</a:t>
            </a:r>
            <a:r>
              <a:rPr kumimoji="1" lang="ja-JP" altLang="en-US" sz="2400">
                <a:solidFill>
                  <a:schemeClr val="tx1"/>
                </a:solidFill>
              </a:rPr>
              <a:t>年</a:t>
            </a:r>
            <a:r>
              <a:rPr kumimoji="1" lang="ja-JP" altLang="en-US" sz="2400" dirty="0">
                <a:solidFill>
                  <a:schemeClr val="tx1"/>
                </a:solidFill>
              </a:rPr>
              <a:t>の気温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きおん</a:t>
            </a:r>
            <a:r>
              <a:rPr kumimoji="1" lang="en-US" altLang="ja-JP" sz="2400" dirty="0">
                <a:solidFill>
                  <a:schemeClr val="tx1"/>
                </a:solidFill>
              </a:rPr>
              <a:t>: temperature)</a:t>
            </a:r>
            <a:r>
              <a:rPr kumimoji="1" lang="ja-JP" altLang="en-US" sz="2400" dirty="0">
                <a:solidFill>
                  <a:schemeClr val="tx1"/>
                </a:solidFill>
              </a:rPr>
              <a:t>の変化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へんか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: change)</a:t>
            </a:r>
            <a:r>
              <a:rPr kumimoji="1" lang="ja-JP" altLang="en-US" sz="2400">
                <a:solidFill>
                  <a:schemeClr val="tx1"/>
                </a:solidFill>
              </a:rPr>
              <a:t>をしめして</a:t>
            </a:r>
            <a:r>
              <a:rPr kumimoji="1" lang="en-US" altLang="ja-JP" sz="2400" dirty="0">
                <a:solidFill>
                  <a:schemeClr val="tx1"/>
                </a:solidFill>
              </a:rPr>
              <a:t>(to show)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図書館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としょかん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library		</a:t>
            </a:r>
            <a:r>
              <a:rPr kumimoji="1" lang="ja-JP" altLang="en-US" sz="2400">
                <a:solidFill>
                  <a:schemeClr val="tx1"/>
                </a:solidFill>
              </a:rPr>
              <a:t>土曜日はいつも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図書館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ja-JP" altLang="en-US" sz="2400">
                <a:solidFill>
                  <a:schemeClr val="tx1"/>
                </a:solidFill>
              </a:rPr>
              <a:t>勉強します。／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図書館</a:t>
            </a:r>
            <a:r>
              <a:rPr kumimoji="1" lang="ja-JP" altLang="en-US" sz="2400">
                <a:solidFill>
                  <a:schemeClr val="tx1"/>
                </a:solidFill>
              </a:rPr>
              <a:t>で日本語の本をかりました／この本、</a:t>
            </a:r>
            <a:r>
              <a:rPr kumimoji="1" lang="ja-JP" altLang="en-US" sz="2400" b="1">
                <a:solidFill>
                  <a:schemeClr val="tx1"/>
                </a:solidFill>
              </a:rPr>
              <a:t>図書館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図る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はかる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plan, to plot	</a:t>
            </a:r>
            <a:r>
              <a:rPr kumimoji="1" lang="ja-JP" altLang="en-US" sz="2400">
                <a:solidFill>
                  <a:schemeClr val="tx1"/>
                </a:solidFill>
              </a:rPr>
              <a:t>デジタル社会の形成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けいせい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図る</a:t>
            </a:r>
            <a:r>
              <a:rPr kumimoji="1" lang="ja-JP" altLang="en-US" sz="2400">
                <a:solidFill>
                  <a:schemeClr val="tx1"/>
                </a:solidFill>
              </a:rPr>
              <a:t>。／彼は脱走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だっそう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図った</a:t>
            </a:r>
            <a:r>
              <a:rPr kumimoji="1" lang="ja-JP" altLang="en-US" sz="2400">
                <a:solidFill>
                  <a:schemeClr val="tx1"/>
                </a:solidFill>
              </a:rPr>
              <a:t>が、失敗した。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09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38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45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88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15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40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98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53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83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853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23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67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68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ホテルで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土曜日はいつも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図書館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で勉強しています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drawing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636BCC1A-FE3B-4147-9355-B62AF57DA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48ECD95E-946E-819D-0307-919E15404473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ズ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地図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ちず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map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図書館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としょかん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library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098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2022-09-14T07:44:04Z</dcterms:created>
  <dcterms:modified xsi:type="dcterms:W3CDTF">2022-09-14T07:44:37Z</dcterms:modified>
</cp:coreProperties>
</file>