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163"/>
  </p:normalViewPr>
  <p:slideViewPr>
    <p:cSldViewPr snapToGrid="0">
      <p:cViewPr varScale="1">
        <p:scale>
          <a:sx n="71" d="100"/>
          <a:sy n="71" d="100"/>
        </p:scale>
        <p:origin x="2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956909-25D9-9943-B2FF-2A78D844751D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6D32C-5BFE-3F49-A20E-ED051872C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20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動物</a:t>
            </a:r>
            <a:r>
              <a:rPr kumimoji="1" lang="en-US" altLang="ja-JP" dirty="0"/>
              <a:t>	N5	〔</a:t>
            </a:r>
            <a:r>
              <a:rPr kumimoji="1" lang="ja-JP" altLang="en-US"/>
              <a:t>動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生物</a:t>
            </a:r>
            <a:r>
              <a:rPr kumimoji="1" lang="en-US" altLang="ja-JP" dirty="0"/>
              <a:t>	N2N3	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荷物</a:t>
            </a:r>
            <a:r>
              <a:rPr kumimoji="1" lang="en-US" altLang="ja-JP" dirty="0"/>
              <a:t>	N5	〔</a:t>
            </a:r>
            <a:r>
              <a:rPr kumimoji="1" lang="ja-JP" altLang="en-US"/>
              <a:t>荷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物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買い物</a:t>
            </a:r>
            <a:r>
              <a:rPr kumimoji="1" lang="en-US" altLang="ja-JP" dirty="0"/>
              <a:t>	N5	〔</a:t>
            </a:r>
            <a:r>
              <a:rPr kumimoji="1" lang="ja-JP" altLang="en-US"/>
              <a:t>買</a:t>
            </a:r>
            <a:r>
              <a:rPr kumimoji="1" lang="en-US" altLang="ja-JP"/>
              <a:t>〕N5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動物	どうぶつ	</a:t>
            </a:r>
            <a:r>
              <a:rPr kumimoji="1" lang="en-US" altLang="ja-JP" dirty="0">
                <a:solidFill>
                  <a:schemeClr val="tx1"/>
                </a:solidFill>
              </a:rPr>
              <a:t>animal		</a:t>
            </a:r>
            <a:r>
              <a:rPr kumimoji="1" lang="ja-JP" altLang="en-US">
                <a:solidFill>
                  <a:schemeClr val="tx1"/>
                </a:solidFill>
              </a:rPr>
              <a:t>おとうと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動物</a:t>
            </a:r>
            <a:r>
              <a:rPr kumimoji="1" lang="ja-JP" altLang="en-US" sz="1200">
                <a:latin typeface="Segoe UI Historic" panose="020B0502040204020203" pitchFamily="34" charset="0"/>
              </a:rPr>
              <a:t>が好きです。／その公園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こうえん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にはいろいろな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動物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がいます。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生物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せいぶつ</a:t>
            </a:r>
            <a:r>
              <a:rPr kumimoji="1" lang="en-US" altLang="ja-JP" dirty="0">
                <a:solidFill>
                  <a:schemeClr val="tx1"/>
                </a:solidFill>
              </a:rPr>
              <a:t>	creature, biology	</a:t>
            </a:r>
            <a:r>
              <a:rPr kumimoji="1" lang="ja-JP" altLang="en-US">
                <a:solidFill>
                  <a:schemeClr val="tx1"/>
                </a:solidFill>
              </a:rPr>
              <a:t>海の</a:t>
            </a:r>
            <a:r>
              <a:rPr kumimoji="1" lang="ja-JP" altLang="en-US" b="1">
                <a:solidFill>
                  <a:schemeClr val="tx1"/>
                </a:solidFill>
              </a:rPr>
              <a:t>生物</a:t>
            </a:r>
            <a:r>
              <a:rPr kumimoji="1" lang="ja-JP" altLang="en-US">
                <a:solidFill>
                  <a:schemeClr val="tx1"/>
                </a:solidFill>
              </a:rPr>
              <a:t>の研究をしています。／ミンさんの専門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せんもん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生物</a:t>
            </a:r>
            <a:r>
              <a:rPr kumimoji="1" lang="ja-JP" altLang="en-US">
                <a:solidFill>
                  <a:schemeClr val="tx1"/>
                </a:solidFill>
              </a:rPr>
              <a:t>学です。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荷物</a:t>
            </a:r>
            <a:r>
              <a:rPr kumimoji="1" lang="ja-JP" altLang="en-US" dirty="0">
                <a:solidFill>
                  <a:schemeClr val="tx1"/>
                </a:solidFill>
              </a:rPr>
              <a:t>	にもつ	</a:t>
            </a:r>
            <a:r>
              <a:rPr kumimoji="1" lang="en-US" altLang="ja-JP" dirty="0">
                <a:solidFill>
                  <a:schemeClr val="tx1"/>
                </a:solidFill>
              </a:rPr>
              <a:t>luggage, package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荷物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はいすの</a:t>
            </a:r>
            <a:r>
              <a:rPr kumimoji="1" lang="ja-JP" altLang="en-US" sz="1200">
                <a:latin typeface="Segoe UI Historic" panose="020B0502040204020203" pitchFamily="34" charset="0"/>
              </a:rPr>
              <a:t>下にあります。／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荷物</a:t>
            </a:r>
            <a:r>
              <a:rPr kumimoji="1" lang="ja-JP" altLang="en-US" sz="1200">
                <a:latin typeface="Segoe UI Historic" panose="020B0502040204020203" pitchFamily="34" charset="0"/>
              </a:rPr>
              <a:t>、もちましょうか。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物	もの	</a:t>
            </a:r>
            <a:r>
              <a:rPr kumimoji="1" lang="en-US" altLang="ja-JP" dirty="0">
                <a:solidFill>
                  <a:schemeClr val="tx1"/>
                </a:solidFill>
              </a:rPr>
              <a:t>thing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このへやは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物</a:t>
            </a:r>
            <a:r>
              <a:rPr kumimoji="1" lang="ja-JP" altLang="en-US" sz="1200">
                <a:latin typeface="Segoe UI Historic" panose="020B0502040204020203" pitchFamily="34" charset="0"/>
              </a:rPr>
              <a:t>が多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おお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いです。／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100</a:t>
            </a:r>
            <a:r>
              <a:rPr kumimoji="1" lang="ja-JP" altLang="en-US" sz="1200">
                <a:latin typeface="Segoe UI Historic" panose="020B0502040204020203" pitchFamily="34" charset="0"/>
              </a:rPr>
              <a:t>円ショップにはいろいろな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物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買い物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かいも</a:t>
            </a:r>
            <a:r>
              <a:rPr kumimoji="1" lang="ja-JP" altLang="en-US" dirty="0">
                <a:solidFill>
                  <a:schemeClr val="tx1"/>
                </a:solidFill>
              </a:rPr>
              <a:t>の</a:t>
            </a:r>
            <a:r>
              <a:rPr kumimoji="1" lang="en-US" altLang="ja-JP" dirty="0">
                <a:solidFill>
                  <a:schemeClr val="tx1"/>
                </a:solidFill>
              </a:rPr>
              <a:t>	shopping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日曜日にともだち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買い物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いきます。／どこで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買い物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をしますか。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866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984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655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89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053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518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38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2847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95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24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57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E6B718A-78F6-4E76-BBC8-203F10BC5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9514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thing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ブツ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モツ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動物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どうぶつ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animal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荷物　	にもつ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luggage, package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もの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物　　	もの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買い物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かいも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の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shopping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682C1C-D313-4476-ACAA-2903D4C4008D}"/>
              </a:ext>
            </a:extLst>
          </p:cNvPr>
          <p:cNvSpPr txBox="1"/>
          <p:nvPr/>
        </p:nvSpPr>
        <p:spPr>
          <a:xfrm>
            <a:off x="516255" y="3808151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おとうと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動物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荷物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はいすの下にあります。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このへやは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が多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いで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日曜日にともだち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買い物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261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2022-09-09T05:46:27Z</dcterms:created>
  <dcterms:modified xsi:type="dcterms:W3CDTF">2022-09-20T04:14:39Z</dcterms:modified>
</cp:coreProperties>
</file>