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3333"/>
  </p:normalViewPr>
  <p:slideViewPr>
    <p:cSldViewPr snapToGrid="0">
      <p:cViewPr varScale="1">
        <p:scale>
          <a:sx n="65" d="100"/>
          <a:sy n="65" d="100"/>
        </p:scale>
        <p:origin x="29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D1483B-4E65-D445-A27C-4DAD21AED54A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FF0F3B-324B-D34C-93E4-3513B2A910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7774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知</a:t>
            </a:r>
            <a:r>
              <a:rPr kumimoji="1" lang="en-US" altLang="ja-JP" baseline="0" dirty="0"/>
              <a:t>〕</a:t>
            </a:r>
            <a:r>
              <a:rPr kumimoji="1" lang="en-US" altLang="ja-JP" baseline="0" dirty="0" err="1"/>
              <a:t>N4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通知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latin typeface="+mn-lt"/>
              </a:rPr>
              <a:t>通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知事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事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知識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識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承知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承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知能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能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知らせる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知る</a:t>
            </a:r>
            <a:r>
              <a:rPr kumimoji="1" lang="en-US" altLang="ja-JP" baseline="0" dirty="0"/>
              <a:t>	N5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知り合い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合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通知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つうち</a:t>
            </a:r>
            <a:r>
              <a:rPr kumimoji="1" lang="en-US" altLang="ja-JP" baseline="0" dirty="0"/>
              <a:t>	notice, announcement		</a:t>
            </a:r>
            <a:r>
              <a:rPr kumimoji="1" lang="ja-JP" altLang="en-US" baseline="0"/>
              <a:t>合格</a:t>
            </a:r>
            <a:r>
              <a:rPr kumimoji="1" lang="ja-JP" altLang="en-US" b="1" baseline="0"/>
              <a:t>通知</a:t>
            </a:r>
            <a:r>
              <a:rPr kumimoji="1" lang="ja-JP" altLang="en-US" baseline="0"/>
              <a:t>がとどきました。／結果は電話で</a:t>
            </a:r>
            <a:r>
              <a:rPr kumimoji="1" lang="ja-JP" altLang="en-US" b="1" baseline="0"/>
              <a:t>通知</a:t>
            </a:r>
            <a:r>
              <a:rPr kumimoji="1" lang="ja-JP" altLang="en-US" baseline="0"/>
              <a:t>いたします。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知事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ちじ</a:t>
            </a:r>
            <a:r>
              <a:rPr kumimoji="1" lang="en-US" altLang="ja-JP" baseline="0" dirty="0"/>
              <a:t>	governor			</a:t>
            </a:r>
            <a:r>
              <a:rPr kumimoji="1" lang="ja-JP" altLang="en-US" baseline="0"/>
              <a:t>今日の会議には</a:t>
            </a:r>
            <a:r>
              <a:rPr kumimoji="1" lang="ja-JP" altLang="en-US" b="1" baseline="0"/>
              <a:t>知事</a:t>
            </a:r>
            <a:r>
              <a:rPr kumimoji="1" lang="ja-JP" altLang="en-US" baseline="0"/>
              <a:t>も出席します。／来月、</a:t>
            </a:r>
            <a:r>
              <a:rPr kumimoji="1" lang="ja-JP" altLang="en-US" b="1" baseline="0"/>
              <a:t>知事</a:t>
            </a:r>
            <a:r>
              <a:rPr kumimoji="1" lang="ja-JP" altLang="en-US" baseline="0"/>
              <a:t>選が行われる。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知識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ちしき</a:t>
            </a:r>
            <a:r>
              <a:rPr kumimoji="1" lang="en-US" altLang="ja-JP" baseline="0" dirty="0"/>
              <a:t>	knowledge			</a:t>
            </a:r>
            <a:r>
              <a:rPr kumimoji="1" lang="ja-JP" altLang="en-US" b="1" baseline="0"/>
              <a:t>知識</a:t>
            </a:r>
            <a:r>
              <a:rPr kumimoji="1" lang="ja-JP" altLang="en-US" baseline="0"/>
              <a:t>だけではなく、経験も大切です。／専門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せんもん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の</a:t>
            </a:r>
            <a:r>
              <a:rPr kumimoji="1" lang="ja-JP" altLang="en-US" b="1" baseline="0"/>
              <a:t>知識</a:t>
            </a:r>
            <a:r>
              <a:rPr kumimoji="1" lang="ja-JP" altLang="en-US" baseline="0"/>
              <a:t>を学ぶのには時間がかかります。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承知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しょうち</a:t>
            </a:r>
            <a:r>
              <a:rPr kumimoji="1" lang="en-US" altLang="ja-JP" baseline="0" dirty="0"/>
              <a:t>	know, understand		</a:t>
            </a:r>
            <a:r>
              <a:rPr kumimoji="1" lang="ja-JP" altLang="en-US" baseline="0"/>
              <a:t>はい、</a:t>
            </a:r>
            <a:r>
              <a:rPr kumimoji="1" lang="ja-JP" altLang="en-US" b="1" baseline="0"/>
              <a:t>承知</a:t>
            </a:r>
            <a:r>
              <a:rPr kumimoji="1" lang="ja-JP" altLang="en-US" baseline="0"/>
              <a:t>しました。／いろいろなご意見があることは、</a:t>
            </a:r>
            <a:r>
              <a:rPr kumimoji="1" lang="ja-JP" altLang="en-US" b="1" baseline="0"/>
              <a:t>承知</a:t>
            </a:r>
            <a:r>
              <a:rPr kumimoji="1" lang="ja-JP" altLang="en-US" baseline="0"/>
              <a:t>しております。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知能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ちのう</a:t>
            </a:r>
            <a:r>
              <a:rPr kumimoji="1" lang="en-US" altLang="ja-JP" baseline="0" dirty="0"/>
              <a:t>	intelligence			</a:t>
            </a:r>
            <a:r>
              <a:rPr kumimoji="1" lang="ja-JP" altLang="en-US" baseline="0"/>
              <a:t>彼女は人工</a:t>
            </a:r>
            <a:r>
              <a:rPr kumimoji="1" lang="ja-JP" altLang="en-US" b="1" baseline="0"/>
              <a:t>知能</a:t>
            </a:r>
            <a:r>
              <a:rPr kumimoji="1" lang="ja-JP" altLang="en-US" baseline="0"/>
              <a:t>の研究をしている。／チンパンジーは</a:t>
            </a:r>
            <a:r>
              <a:rPr kumimoji="1" lang="ja-JP" altLang="en-US" b="1" baseline="0"/>
              <a:t>知能</a:t>
            </a:r>
            <a:r>
              <a:rPr kumimoji="1" lang="ja-JP" altLang="en-US" baseline="0"/>
              <a:t>が高いと言われている。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知らせる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しらせる</a:t>
            </a:r>
            <a:r>
              <a:rPr kumimoji="1" lang="en-US" altLang="ja-JP" baseline="0" dirty="0"/>
              <a:t>	to let someone know, to inform	</a:t>
            </a:r>
            <a:r>
              <a:rPr kumimoji="1" lang="ja-JP" altLang="en-US" baseline="0"/>
              <a:t>わかったら、私にも</a:t>
            </a:r>
            <a:r>
              <a:rPr kumimoji="1" lang="ja-JP" altLang="en-US" b="1" baseline="0"/>
              <a:t>知らせて</a:t>
            </a:r>
            <a:r>
              <a:rPr kumimoji="1" lang="ja-JP" altLang="en-US" baseline="0"/>
              <a:t>ください。／山本さんにも</a:t>
            </a:r>
            <a:r>
              <a:rPr kumimoji="1" lang="ja-JP" altLang="en-US" b="1" baseline="0"/>
              <a:t>知らせた</a:t>
            </a:r>
            <a:r>
              <a:rPr kumimoji="1" lang="ja-JP" altLang="en-US" baseline="0"/>
              <a:t>ほうがいいと思う。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知る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しる</a:t>
            </a:r>
            <a:r>
              <a:rPr kumimoji="1" lang="en-US" altLang="ja-JP" baseline="0" dirty="0"/>
              <a:t>	to know, to find		</a:t>
            </a:r>
            <a:r>
              <a:rPr kumimoji="1" lang="ja-JP" altLang="en-US" baseline="0"/>
              <a:t>テレビで事故のことを</a:t>
            </a:r>
            <a:r>
              <a:rPr kumimoji="1" lang="ja-JP" altLang="en-US" b="1" baseline="0"/>
              <a:t>知りました</a:t>
            </a:r>
            <a:r>
              <a:rPr kumimoji="1" lang="ja-JP" altLang="en-US" baseline="0"/>
              <a:t>。／</a:t>
            </a:r>
            <a:r>
              <a:rPr kumimoji="1" lang="ja-JP" altLang="en-US" b="1" baseline="0"/>
              <a:t>知らない</a:t>
            </a:r>
            <a:r>
              <a:rPr kumimoji="1" lang="ja-JP" altLang="en-US" baseline="0"/>
              <a:t>人について行ってはいけないよ。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知り合い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しりあい</a:t>
            </a:r>
            <a:r>
              <a:rPr kumimoji="1" lang="en-US" altLang="ja-JP" baseline="0" dirty="0"/>
              <a:t>	acquaintance			</a:t>
            </a:r>
            <a:r>
              <a:rPr kumimoji="1" lang="ja-JP" altLang="en-US" b="1" baseline="0"/>
              <a:t>知り合い</a:t>
            </a:r>
            <a:r>
              <a:rPr kumimoji="1" lang="ja-JP" altLang="en-US" baseline="0"/>
              <a:t>にくわしい人がいるので、きいてみます。／お</a:t>
            </a:r>
            <a:r>
              <a:rPr kumimoji="1" lang="ja-JP" altLang="en-US" b="1" baseline="0"/>
              <a:t>知り合い</a:t>
            </a:r>
            <a:r>
              <a:rPr kumimoji="1" lang="ja-JP" altLang="en-US" baseline="0"/>
              <a:t>ですか。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778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3734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869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8073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154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6668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9299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8351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7525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1836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3006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5633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5346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合格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通知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がとどきました。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今日の会議には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知事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も出席します。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知識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だけではなく、経験も大切です。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山本さんにも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知らせた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ほうがいいと思う。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テレビで事故のことを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知りました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know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チ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通知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つうち</a:t>
                      </a:r>
                      <a:r>
                        <a:rPr kumimoji="1" lang="en-US" altLang="ja-JP" sz="2400" baseline="0" dirty="0"/>
                        <a:t>	notice, announcement</a:t>
                      </a:r>
                    </a:p>
                    <a:p>
                      <a:r>
                        <a:rPr kumimoji="1" lang="ja-JP" altLang="en-US" sz="2400" baseline="0"/>
                        <a:t>知事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ちじ</a:t>
                      </a:r>
                      <a:r>
                        <a:rPr kumimoji="1" lang="en-US" altLang="ja-JP" sz="2400" baseline="0" dirty="0"/>
                        <a:t>		governor</a:t>
                      </a:r>
                    </a:p>
                    <a:p>
                      <a:r>
                        <a:rPr kumimoji="1" lang="ja-JP" altLang="en-US" sz="2400" baseline="0"/>
                        <a:t>知識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ちしき</a:t>
                      </a:r>
                      <a:r>
                        <a:rPr kumimoji="1" lang="en-US" altLang="ja-JP" sz="2400" baseline="0" dirty="0"/>
                        <a:t>	knowledge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し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らせる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し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知らせる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しらせる</a:t>
                      </a:r>
                      <a:r>
                        <a:rPr kumimoji="1" lang="en-US" altLang="ja-JP" sz="2400" baseline="0" dirty="0"/>
                        <a:t>	to let someone know, to inform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知る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しる</a:t>
                      </a:r>
                      <a:r>
                        <a:rPr kumimoji="1" lang="en-US" altLang="ja-JP" sz="2400" baseline="0" dirty="0"/>
                        <a:t>		to know, to find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7A91B8DE-125D-5E4A-871E-ED219509F4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39333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407</Words>
  <Application>Microsoft Macintosh PowerPoint</Application>
  <PresentationFormat>ワイド画面</PresentationFormat>
  <Paragraphs>37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2022-09-15T06:09:43Z</dcterms:created>
  <dcterms:modified xsi:type="dcterms:W3CDTF">2022-09-15T06:10:05Z</dcterms:modified>
</cp:coreProperties>
</file>