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5918"/>
  </p:normalViewPr>
  <p:slideViewPr>
    <p:cSldViewPr snapToGrid="0">
      <p:cViewPr varScale="1">
        <p:scale>
          <a:sx n="41" d="100"/>
          <a:sy n="41" d="100"/>
        </p:scale>
        <p:origin x="3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45A7B2-857A-374D-BD39-C362064AA628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53A59-39C4-F948-9A4F-BF8B55D9D5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393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直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直接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接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直後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後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直前</a:t>
            </a:r>
            <a:r>
              <a:rPr kumimoji="1" lang="en-US" altLang="ja-JP" dirty="0"/>
              <a:t>	N2N3	 〔</a:t>
            </a:r>
            <a:r>
              <a:rPr kumimoji="1" lang="ja-JP" altLang="en-US"/>
              <a:t>前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直線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en-US" altLang="ja-JP" dirty="0"/>
              <a:t>N2N4	 〔</a:t>
            </a:r>
            <a:r>
              <a:rPr kumimoji="1" lang="ja-JP" altLang="en-US"/>
              <a:t>線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直流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流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直す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直る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N4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素直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素</a:t>
            </a:r>
            <a:r>
              <a:rPr kumimoji="1" lang="en-US" altLang="ja-JP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直接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ちょくせつ</a:t>
            </a:r>
            <a:r>
              <a:rPr kumimoji="1" lang="en-US" altLang="ja-JP" dirty="0">
                <a:latin typeface="+mn-lt"/>
              </a:rPr>
              <a:t>	direct		</a:t>
            </a:r>
            <a:r>
              <a:rPr kumimoji="1" lang="ja-JP" altLang="en-US">
                <a:latin typeface="+mn-lt"/>
              </a:rPr>
              <a:t>私は</a:t>
            </a:r>
            <a:r>
              <a:rPr kumimoji="1" lang="ja-JP" altLang="en-US" b="1">
                <a:latin typeface="+mn-lt"/>
              </a:rPr>
              <a:t>直接</a:t>
            </a:r>
            <a:r>
              <a:rPr kumimoji="1" lang="ja-JP" altLang="en-US">
                <a:latin typeface="+mn-lt"/>
              </a:rPr>
              <a:t>店に行きます。／山本さんに</a:t>
            </a:r>
            <a:r>
              <a:rPr kumimoji="1" lang="ja-JP" altLang="en-US" b="1">
                <a:latin typeface="+mn-lt"/>
              </a:rPr>
              <a:t>直接</a:t>
            </a:r>
            <a:r>
              <a:rPr kumimoji="1" lang="ja-JP" altLang="en-US">
                <a:latin typeface="+mn-lt"/>
              </a:rPr>
              <a:t>話したほうがいいと思いますよ。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直後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ちょくご</a:t>
            </a:r>
            <a:r>
              <a:rPr kumimoji="1" lang="en-US" altLang="ja-JP" dirty="0">
                <a:latin typeface="+mn-lt"/>
              </a:rPr>
              <a:t>	right after		</a:t>
            </a:r>
            <a:r>
              <a:rPr kumimoji="1" lang="ja-JP" altLang="en-US">
                <a:latin typeface="+mn-lt"/>
              </a:rPr>
              <a:t>帰宅した</a:t>
            </a:r>
            <a:r>
              <a:rPr kumimoji="1" lang="ja-JP" altLang="en-US" b="1">
                <a:latin typeface="+mn-lt"/>
              </a:rPr>
              <a:t>直後</a:t>
            </a:r>
            <a:r>
              <a:rPr kumimoji="1" lang="ja-JP" altLang="en-US">
                <a:latin typeface="+mn-lt"/>
              </a:rPr>
              <a:t>に、雨が降り始めました。／事故</a:t>
            </a:r>
            <a:r>
              <a:rPr kumimoji="1" lang="ja-JP" altLang="en-US" b="1">
                <a:latin typeface="+mn-lt"/>
              </a:rPr>
              <a:t>直後</a:t>
            </a:r>
            <a:r>
              <a:rPr kumimoji="1" lang="ja-JP" altLang="en-US">
                <a:latin typeface="+mn-lt"/>
              </a:rPr>
              <a:t>のことは何も覚えていません。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直前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ちょくぜん</a:t>
            </a:r>
            <a:r>
              <a:rPr kumimoji="1" lang="en-US" altLang="ja-JP" dirty="0">
                <a:latin typeface="+mn-lt"/>
              </a:rPr>
              <a:t>	right before		</a:t>
            </a:r>
            <a:r>
              <a:rPr kumimoji="1" lang="ja-JP" altLang="en-US">
                <a:latin typeface="+mn-lt"/>
              </a:rPr>
              <a:t>試合の</a:t>
            </a:r>
            <a:r>
              <a:rPr kumimoji="1" lang="ja-JP" altLang="en-US" b="1">
                <a:latin typeface="+mn-lt"/>
              </a:rPr>
              <a:t>直前</a:t>
            </a:r>
            <a:r>
              <a:rPr kumimoji="1" lang="ja-JP" altLang="en-US">
                <a:latin typeface="+mn-lt"/>
              </a:rPr>
              <a:t>にけがをしてしまった。／出発</a:t>
            </a:r>
            <a:r>
              <a:rPr kumimoji="1" lang="ja-JP" altLang="en-US" b="1">
                <a:latin typeface="+mn-lt"/>
              </a:rPr>
              <a:t>直前</a:t>
            </a:r>
            <a:r>
              <a:rPr kumimoji="1" lang="ja-JP" altLang="en-US">
                <a:latin typeface="+mn-lt"/>
              </a:rPr>
              <a:t>に、スマホがないことに気がつきました。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直線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ちょくせん</a:t>
            </a:r>
            <a:r>
              <a:rPr kumimoji="1" lang="en-US" altLang="ja-JP" dirty="0">
                <a:latin typeface="+mn-lt"/>
              </a:rPr>
              <a:t>	straight line		</a:t>
            </a:r>
            <a:r>
              <a:rPr kumimoji="1" lang="ja-JP" altLang="en-US">
                <a:latin typeface="+mn-lt"/>
              </a:rPr>
              <a:t>左のボタンで</a:t>
            </a:r>
            <a:r>
              <a:rPr kumimoji="1" lang="ja-JP" altLang="en-US" b="1">
                <a:latin typeface="+mn-lt"/>
              </a:rPr>
              <a:t>直線</a:t>
            </a:r>
            <a:r>
              <a:rPr kumimoji="1" lang="ja-JP" altLang="en-US">
                <a:latin typeface="+mn-lt"/>
              </a:rPr>
              <a:t>、右のボタンで</a:t>
            </a:r>
            <a:r>
              <a:rPr kumimoji="1" lang="ja-JP" altLang="en-US" b="1">
                <a:latin typeface="+mn-lt"/>
              </a:rPr>
              <a:t>曲線</a:t>
            </a:r>
            <a:r>
              <a:rPr kumimoji="1" lang="ja-JP" altLang="en-US">
                <a:latin typeface="+mn-lt"/>
              </a:rPr>
              <a:t>がかけます。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直流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ちょくりゅう</a:t>
            </a:r>
            <a:r>
              <a:rPr kumimoji="1" lang="en-US" altLang="ja-JP" dirty="0">
                <a:latin typeface="+mn-lt"/>
              </a:rPr>
              <a:t>	direct current	</a:t>
            </a:r>
            <a:r>
              <a:rPr kumimoji="1" lang="ja-JP" altLang="en-US">
                <a:latin typeface="+mn-lt"/>
              </a:rPr>
              <a:t>電気には</a:t>
            </a:r>
            <a:r>
              <a:rPr kumimoji="1" lang="ja-JP" altLang="en-US" b="1">
                <a:latin typeface="+mn-lt"/>
              </a:rPr>
              <a:t>直流</a:t>
            </a:r>
            <a:r>
              <a:rPr kumimoji="1" lang="ja-JP" altLang="en-US">
                <a:latin typeface="+mn-lt"/>
              </a:rPr>
              <a:t>（</a:t>
            </a:r>
            <a:r>
              <a:rPr kumimoji="1" lang="en-US" altLang="ja-JP" dirty="0">
                <a:latin typeface="+mn-lt"/>
              </a:rPr>
              <a:t>DC</a:t>
            </a:r>
            <a:r>
              <a:rPr kumimoji="1" lang="ja-JP" altLang="en-US">
                <a:latin typeface="+mn-lt"/>
              </a:rPr>
              <a:t>）と交流（</a:t>
            </a:r>
            <a:r>
              <a:rPr kumimoji="1" lang="en-US" altLang="ja-JP" dirty="0">
                <a:latin typeface="+mn-lt"/>
              </a:rPr>
              <a:t>AC</a:t>
            </a:r>
            <a:r>
              <a:rPr kumimoji="1" lang="ja-JP" altLang="en-US">
                <a:latin typeface="+mn-lt"/>
              </a:rPr>
              <a:t>）があります。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直す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なおす</a:t>
            </a:r>
            <a:r>
              <a:rPr kumimoji="1" lang="en-US" altLang="ja-JP" dirty="0">
                <a:latin typeface="+mn-lt"/>
              </a:rPr>
              <a:t>	to fix, to repair	</a:t>
            </a:r>
            <a:r>
              <a:rPr kumimoji="1" lang="ja-JP" altLang="en-US">
                <a:latin typeface="+mn-lt"/>
              </a:rPr>
              <a:t>パソコン、自分で</a:t>
            </a:r>
            <a:r>
              <a:rPr kumimoji="1" lang="ja-JP" altLang="en-US" b="1">
                <a:latin typeface="+mn-lt"/>
              </a:rPr>
              <a:t>直しました</a:t>
            </a:r>
            <a:r>
              <a:rPr kumimoji="1" lang="ja-JP" altLang="en-US">
                <a:latin typeface="+mn-lt"/>
              </a:rPr>
              <a:t>。／まちがっているところを</a:t>
            </a:r>
            <a:r>
              <a:rPr kumimoji="1" lang="ja-JP" altLang="en-US" b="1">
                <a:latin typeface="+mn-lt"/>
              </a:rPr>
              <a:t>直して</a:t>
            </a:r>
            <a:r>
              <a:rPr kumimoji="1" lang="ja-JP" altLang="en-US">
                <a:latin typeface="+mn-lt"/>
              </a:rPr>
              <a:t>、メールで送ってください。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直る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なおる</a:t>
            </a:r>
            <a:r>
              <a:rPr kumimoji="1" lang="en-US" altLang="ja-JP" dirty="0">
                <a:latin typeface="+mn-lt"/>
              </a:rPr>
              <a:t>	to be fixed, to be repaired	</a:t>
            </a:r>
            <a:r>
              <a:rPr kumimoji="1" lang="ja-JP" altLang="en-US">
                <a:latin typeface="+mn-lt"/>
              </a:rPr>
              <a:t>ドライヤー、そうじしたら</a:t>
            </a:r>
            <a:r>
              <a:rPr kumimoji="1" lang="ja-JP" altLang="en-US" b="1">
                <a:latin typeface="+mn-lt"/>
              </a:rPr>
              <a:t>直りました</a:t>
            </a:r>
            <a:r>
              <a:rPr kumimoji="1" lang="ja-JP" altLang="en-US">
                <a:latin typeface="+mn-lt"/>
              </a:rPr>
              <a:t>。／この時計、</a:t>
            </a:r>
            <a:r>
              <a:rPr kumimoji="1" lang="ja-JP" altLang="en-US" b="1">
                <a:latin typeface="+mn-lt"/>
              </a:rPr>
              <a:t>直らない</a:t>
            </a:r>
            <a:r>
              <a:rPr kumimoji="1" lang="ja-JP" altLang="en-US">
                <a:latin typeface="+mn-lt"/>
              </a:rPr>
              <a:t>と言われました。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素直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すなお</a:t>
            </a:r>
            <a:r>
              <a:rPr kumimoji="1" lang="en-US" altLang="ja-JP" dirty="0">
                <a:latin typeface="+mn-lt"/>
              </a:rPr>
              <a:t>	obedient, honest	</a:t>
            </a:r>
            <a:r>
              <a:rPr kumimoji="1" lang="ja-JP" altLang="en-US">
                <a:latin typeface="+mn-lt"/>
              </a:rPr>
              <a:t>彼は</a:t>
            </a:r>
            <a:r>
              <a:rPr kumimoji="1" lang="ja-JP" altLang="en-US" b="1">
                <a:latin typeface="+mn-lt"/>
              </a:rPr>
              <a:t>素直</a:t>
            </a:r>
            <a:r>
              <a:rPr kumimoji="1" lang="ja-JP" altLang="en-US">
                <a:latin typeface="+mn-lt"/>
              </a:rPr>
              <a:t>で、練習熱心です。／自分の気持ちを</a:t>
            </a:r>
            <a:r>
              <a:rPr kumimoji="1" lang="ja-JP" altLang="en-US" b="1">
                <a:latin typeface="+mn-lt"/>
              </a:rPr>
              <a:t>素直</a:t>
            </a:r>
            <a:r>
              <a:rPr kumimoji="1" lang="ja-JP" altLang="en-US">
                <a:latin typeface="+mn-lt"/>
              </a:rPr>
              <a:t>に言えませんでした。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4681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2372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8854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2002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8837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3029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2466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6605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7309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4465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1566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921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3121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私は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直接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店に行きます。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事故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直後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のことは何も覚えていません。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試合の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直前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にけがをしてしまった。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パソコン、自分で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直しました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ドライヤー、そうじしたら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直りました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straight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チョク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直接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ちょくせつ</a:t>
                      </a:r>
                      <a:r>
                        <a:rPr kumimoji="1" lang="en-US" altLang="ja-JP" sz="2400" dirty="0">
                          <a:latin typeface="+mn-lt"/>
                        </a:rPr>
                        <a:t>	direct</a:t>
                      </a:r>
                      <a:r>
                        <a:rPr kumimoji="1" lang="en-US" altLang="ja-JP" sz="2400" dirty="0"/>
                        <a:t>	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直後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ちょくご</a:t>
                      </a:r>
                      <a:r>
                        <a:rPr kumimoji="1" lang="en-US" altLang="ja-JP" sz="2400" dirty="0">
                          <a:latin typeface="+mn-lt"/>
                        </a:rPr>
                        <a:t>	right after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直前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ちょくぜん</a:t>
                      </a:r>
                      <a:r>
                        <a:rPr kumimoji="1" lang="en-US" altLang="ja-JP" sz="2400" dirty="0">
                          <a:latin typeface="+mn-lt"/>
                        </a:rPr>
                        <a:t>	right before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なお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なお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直す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なおす</a:t>
                      </a:r>
                      <a:r>
                        <a:rPr kumimoji="1" lang="en-US" altLang="ja-JP" sz="2400" dirty="0">
                          <a:latin typeface="+mn-lt"/>
                        </a:rPr>
                        <a:t>	to fix, to repair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直る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なおる</a:t>
                      </a:r>
                      <a:r>
                        <a:rPr kumimoji="1" lang="en-US" altLang="ja-JP" sz="2400" dirty="0">
                          <a:latin typeface="+mn-lt"/>
                        </a:rPr>
                        <a:t>	to be fixed, to be repaired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A42218EE-D55F-114F-B2C0-DA7003522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91204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382</Words>
  <Application>Microsoft Macintosh PowerPoint</Application>
  <PresentationFormat>ワイド画面</PresentationFormat>
  <Paragraphs>37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2022-09-15T01:42:05Z</dcterms:created>
  <dcterms:modified xsi:type="dcterms:W3CDTF">2022-09-15T01:42:28Z</dcterms:modified>
</cp:coreProperties>
</file>