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7755"/>
  </p:normalViewPr>
  <p:slideViewPr>
    <p:cSldViewPr snapToGrid="0">
      <p:cViewPr varScale="1">
        <p:scale>
          <a:sx n="84" d="100"/>
          <a:sy n="84" d="100"/>
        </p:scale>
        <p:origin x="2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1BD3B-BADE-E64F-8A14-9FD343D1E169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4B672-A9D9-8D42-B952-66C289B50F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532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社長</a:t>
            </a:r>
            <a:r>
              <a:rPr kumimoji="1" lang="en-US" altLang="ja-JP" dirty="0"/>
              <a:t>	N4	〔</a:t>
            </a:r>
            <a:r>
              <a:rPr kumimoji="1" lang="ja-JP" altLang="en-US"/>
              <a:t>社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学長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長男</a:t>
            </a:r>
            <a:r>
              <a:rPr kumimoji="1" lang="en-US" altLang="ja-JP" dirty="0"/>
              <a:t>	N2N3	〔</a:t>
            </a:r>
            <a:r>
              <a:rPr kumimoji="1" lang="ja-JP" altLang="en-US"/>
              <a:t>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長い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社長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しゃちょう</a:t>
            </a:r>
            <a:r>
              <a:rPr kumimoji="1" lang="en-US" altLang="ja-JP" dirty="0">
                <a:solidFill>
                  <a:schemeClr val="tx1"/>
                </a:solidFill>
              </a:rPr>
              <a:t>	president, chief executive		</a:t>
            </a:r>
            <a:r>
              <a:rPr kumimoji="1" lang="ja-JP" altLang="en-US">
                <a:solidFill>
                  <a:schemeClr val="tx1"/>
                </a:solidFill>
              </a:rPr>
              <a:t>山田さんは</a:t>
            </a:r>
            <a:r>
              <a:rPr kumimoji="1" lang="ja-JP" altLang="en-US" b="1">
                <a:solidFill>
                  <a:schemeClr val="tx1"/>
                </a:solidFill>
              </a:rPr>
              <a:t>社長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社長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はいそがしいです。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学長	がくちょう	</a:t>
            </a:r>
            <a:r>
              <a:rPr kumimoji="1" lang="en-US" altLang="ja-JP" dirty="0">
                <a:solidFill>
                  <a:schemeClr val="tx1"/>
                </a:solidFill>
              </a:rPr>
              <a:t>president of the university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長</a:t>
            </a:r>
            <a:r>
              <a:rPr kumimoji="1" lang="ja-JP" altLang="en-US" sz="1200">
                <a:latin typeface="Segoe UI Historic" panose="020B0502040204020203" pitchFamily="34" charset="0"/>
              </a:rPr>
              <a:t>は来週までアメリカです。／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学長</a:t>
            </a:r>
            <a:r>
              <a:rPr kumimoji="1" lang="ja-JP" altLang="en-US" sz="1200">
                <a:latin typeface="Segoe UI Historic" panose="020B0502040204020203" pitchFamily="34" charset="0"/>
              </a:rPr>
              <a:t>に会ったことがありますか。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長男</a:t>
            </a:r>
            <a:r>
              <a:rPr kumimoji="1" lang="ja-JP" altLang="en-US" dirty="0">
                <a:solidFill>
                  <a:schemeClr val="tx1"/>
                </a:solidFill>
              </a:rPr>
              <a:t>	ちょうなん	</a:t>
            </a:r>
            <a:r>
              <a:rPr kumimoji="1" lang="en-US" altLang="ja-JP" dirty="0">
                <a:solidFill>
                  <a:schemeClr val="tx1"/>
                </a:solidFill>
              </a:rPr>
              <a:t>eldest son			</a:t>
            </a:r>
            <a:r>
              <a:rPr kumimoji="1" lang="ja-JP" altLang="en-US" dirty="0">
                <a:solidFill>
                  <a:schemeClr val="tx1"/>
                </a:solidFill>
              </a:rPr>
              <a:t>私は</a:t>
            </a:r>
            <a:r>
              <a:rPr kumimoji="1" lang="ja-JP" altLang="en-US" b="1" dirty="0">
                <a:solidFill>
                  <a:schemeClr val="tx1"/>
                </a:solidFill>
              </a:rPr>
              <a:t>長男</a:t>
            </a:r>
            <a:r>
              <a:rPr kumimoji="1" lang="ja-JP" altLang="en-US" dirty="0">
                <a:solidFill>
                  <a:schemeClr val="tx1"/>
                </a:solidFill>
              </a:rPr>
              <a:t>で、妹と弟が</a:t>
            </a:r>
            <a:r>
              <a:rPr kumimoji="1" lang="ja-JP" altLang="en-US">
                <a:solidFill>
                  <a:schemeClr val="tx1"/>
                </a:solidFill>
              </a:rPr>
              <a:t>います。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長男</a:t>
            </a:r>
            <a:r>
              <a:rPr kumimoji="1" lang="ja-JP" altLang="en-US" sz="1200">
                <a:latin typeface="Segoe UI Historic" panose="020B0502040204020203" pitchFamily="34" charset="0"/>
              </a:rPr>
              <a:t>は大学生です。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長い	ながい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long			</a:t>
            </a:r>
            <a:r>
              <a:rPr kumimoji="1" lang="ja-JP" altLang="en-US" sz="1200">
                <a:latin typeface="Segoe UI Historic" panose="020B0502040204020203" pitchFamily="34" charset="0"/>
              </a:rPr>
              <a:t>病院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びょういん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長い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時間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まちました。／あのかみが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長い</a:t>
            </a:r>
            <a:r>
              <a:rPr kumimoji="1" lang="ja-JP" altLang="en-US" sz="1200">
                <a:latin typeface="Segoe UI Historic" panose="020B0502040204020203" pitchFamily="34" charset="0"/>
              </a:rPr>
              <a:t>女の人はだれですか。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01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0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587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44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261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1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801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78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489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82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31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88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505A852-3C5E-471F-AD24-56C60106E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山田さんは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社長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病院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びょういん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長い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時間まちました。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あのかみが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長い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女の人はだれですか。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6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long, eldest, chief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学長		が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くちょう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president of the university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長い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ながい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long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208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2022-09-09T05:57:51Z</dcterms:created>
  <dcterms:modified xsi:type="dcterms:W3CDTF">2022-09-09T05:59:49Z</dcterms:modified>
</cp:coreProperties>
</file>