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3537"/>
  </p:normalViewPr>
  <p:slideViewPr>
    <p:cSldViewPr snapToGrid="0">
      <p:cViewPr varScale="1">
        <p:scale>
          <a:sx n="51" d="100"/>
          <a:sy n="51" d="100"/>
        </p:scale>
        <p:origin x="3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0E9B6-539F-7844-979D-36173132F5D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B1530-DA71-2F43-BB80-0D708B4E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63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注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注意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意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注文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文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注目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目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注射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射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注ぐ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注意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ちゅうい</a:t>
            </a:r>
            <a:r>
              <a:rPr kumimoji="1" lang="en-US" altLang="ja-JP" baseline="0" dirty="0"/>
              <a:t>	care, caution		</a:t>
            </a:r>
            <a:r>
              <a:rPr kumimoji="1" lang="ja-JP" altLang="en-US" baseline="0"/>
              <a:t>車に</a:t>
            </a:r>
            <a:r>
              <a:rPr kumimoji="1" lang="ja-JP" altLang="en-US" b="1" baseline="0"/>
              <a:t>注意</a:t>
            </a:r>
            <a:r>
              <a:rPr kumimoji="1" lang="ja-JP" altLang="en-US" baseline="0"/>
              <a:t>してください。／授業中におしゃべりして、先生に</a:t>
            </a:r>
            <a:r>
              <a:rPr kumimoji="1" lang="ja-JP" altLang="en-US" b="1" baseline="0"/>
              <a:t>注意</a:t>
            </a:r>
            <a:r>
              <a:rPr kumimoji="1" lang="ja-JP" altLang="en-US" baseline="0"/>
              <a:t>された。／使用上の</a:t>
            </a:r>
            <a:r>
              <a:rPr kumimoji="1" lang="ja-JP" altLang="en-US" b="1" baseline="0"/>
              <a:t>注意</a:t>
            </a:r>
            <a:r>
              <a:rPr kumimoji="1" lang="ja-JP" altLang="en-US" baseline="0"/>
              <a:t>をよく読んでください。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注文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ちゅうもん</a:t>
            </a:r>
            <a:r>
              <a:rPr kumimoji="1" lang="en-US" altLang="ja-JP" baseline="0" dirty="0"/>
              <a:t>	order		</a:t>
            </a:r>
            <a:r>
              <a:rPr kumimoji="1" lang="ja-JP" altLang="en-US" baseline="0"/>
              <a:t>大学の生協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せいきょう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で本を</a:t>
            </a:r>
            <a:r>
              <a:rPr kumimoji="1" lang="ja-JP" altLang="en-US" b="1" baseline="0"/>
              <a:t>注文</a:t>
            </a:r>
            <a:r>
              <a:rPr kumimoji="1" lang="ja-JP" altLang="en-US" baseline="0"/>
              <a:t>できますよ。／ご</a:t>
            </a:r>
            <a:r>
              <a:rPr kumimoji="1" lang="ja-JP" altLang="en-US" b="1" baseline="0"/>
              <a:t>注文</a:t>
            </a:r>
            <a:r>
              <a:rPr kumimoji="1" lang="ja-JP" altLang="en-US" baseline="0"/>
              <a:t>はお決まりですか。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注目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ちゅうもく</a:t>
            </a:r>
            <a:r>
              <a:rPr kumimoji="1" lang="en-US" altLang="ja-JP" baseline="0" dirty="0"/>
              <a:t>	attention, notice	SDGs</a:t>
            </a:r>
            <a:r>
              <a:rPr kumimoji="1" lang="ja-JP" altLang="en-US" baseline="0"/>
              <a:t>が</a:t>
            </a:r>
            <a:r>
              <a:rPr kumimoji="1" lang="ja-JP" altLang="en-US" b="1" baseline="0"/>
              <a:t>注目</a:t>
            </a:r>
            <a:r>
              <a:rPr kumimoji="1" lang="ja-JP" altLang="en-US" baseline="0"/>
              <a:t>されています。／次は</a:t>
            </a:r>
            <a:r>
              <a:rPr kumimoji="1" lang="ja-JP" altLang="en-US" b="1" baseline="0"/>
              <a:t>注目</a:t>
            </a:r>
            <a:r>
              <a:rPr kumimoji="1" lang="ja-JP" altLang="en-US" baseline="0"/>
              <a:t>の試合です。／みんなに</a:t>
            </a:r>
            <a:r>
              <a:rPr kumimoji="1" lang="ja-JP" altLang="en-US" b="1" baseline="0"/>
              <a:t>注目</a:t>
            </a:r>
            <a:r>
              <a:rPr kumimoji="1" lang="ja-JP" altLang="en-US" baseline="0"/>
              <a:t>されて、はずかしかった。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ちゅう</a:t>
            </a:r>
            <a:r>
              <a:rPr kumimoji="1" lang="en-US" altLang="ja-JP" baseline="0" dirty="0"/>
              <a:t>	(explanatory) notes	</a:t>
            </a:r>
            <a:r>
              <a:rPr kumimoji="1" lang="ja-JP" altLang="en-US" b="1" baseline="0"/>
              <a:t>注</a:t>
            </a:r>
            <a:r>
              <a:rPr kumimoji="1" lang="en-US" altLang="ja-JP" baseline="0" dirty="0"/>
              <a:t>3</a:t>
            </a:r>
            <a:r>
              <a:rPr kumimoji="1" lang="ja-JP" altLang="en-US" baseline="0"/>
              <a:t>を見てください。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／ここは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注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を入れたほうがわかりやすいです。</a:t>
            </a:r>
            <a:endParaRPr kumimoji="1" lang="en-US" altLang="ja-JP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注射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ちゅうしゃ</a:t>
            </a:r>
            <a:r>
              <a:rPr kumimoji="1" lang="en-US" altLang="ja-JP" baseline="0" dirty="0"/>
              <a:t>	injection, shot	</a:t>
            </a:r>
            <a:r>
              <a:rPr kumimoji="1" lang="ja-JP" altLang="en-US" b="1" baseline="0"/>
              <a:t>注射</a:t>
            </a:r>
            <a:r>
              <a:rPr kumimoji="1" lang="ja-JP" altLang="en-US" baseline="0"/>
              <a:t>が苦手です。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／</a:t>
            </a:r>
            <a:r>
              <a:rPr kumimoji="1" lang="ja-JP" altLang="en-US" baseline="0"/>
              <a:t>子どもは</a:t>
            </a:r>
            <a:r>
              <a:rPr kumimoji="1" lang="ja-JP" altLang="en-US" b="1" baseline="0"/>
              <a:t>注射</a:t>
            </a:r>
            <a:r>
              <a:rPr kumimoji="1" lang="ja-JP" altLang="en-US" baseline="0"/>
              <a:t>したくないと泣いていました。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／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注射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してもらったら、少し楽になりました。／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注射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はすぐ終わりました。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注ぐ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そそぐ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to pour	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こぼれないように、ゆっくり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注いで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ください。／お湯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ゆ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をカップに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注いだ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あと、ふたをして３分待ちます。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10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439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96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34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36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89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49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31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97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96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98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47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501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授業中におしゃべりして、先生に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注意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された。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大学の生協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せいきょう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で本を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注文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できますよ。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SDGs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注目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されています。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pour, focus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注意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ちゅうい</a:t>
                      </a:r>
                      <a:r>
                        <a:rPr kumimoji="1" lang="en-US" altLang="ja-JP" sz="2400" baseline="0" dirty="0"/>
                        <a:t>	care, caution</a:t>
                      </a:r>
                    </a:p>
                    <a:p>
                      <a:r>
                        <a:rPr kumimoji="1" lang="ja-JP" altLang="en-US" sz="2400" baseline="0"/>
                        <a:t>注文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ちゅうもん</a:t>
                      </a:r>
                      <a:r>
                        <a:rPr kumimoji="1" lang="en-US" altLang="ja-JP" sz="2400" baseline="0" dirty="0"/>
                        <a:t>	order</a:t>
                      </a:r>
                    </a:p>
                    <a:p>
                      <a:r>
                        <a:rPr kumimoji="1" lang="ja-JP" altLang="en-US" sz="2400" baseline="0"/>
                        <a:t>注目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ちゅうもく</a:t>
                      </a:r>
                      <a:r>
                        <a:rPr kumimoji="1" lang="en-US" altLang="ja-JP" sz="2400" baseline="0" dirty="0"/>
                        <a:t>	attention, notice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そそ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ぐ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D24AB2D-6C14-DE44-97C2-6D7ED8B63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778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2022-09-15T05:23:32Z</dcterms:created>
  <dcterms:modified xsi:type="dcterms:W3CDTF">2022-09-15T05:23:54Z</dcterms:modified>
</cp:coreProperties>
</file>