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51497"/>
  </p:normalViewPr>
  <p:slideViewPr>
    <p:cSldViewPr snapToGrid="0">
      <p:cViewPr varScale="1">
        <p:scale>
          <a:sx n="62" d="100"/>
          <a:sy n="62" d="100"/>
        </p:scale>
        <p:origin x="183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999E4A-C827-AF43-AF81-484BEAB1FD2A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45CC86-CDA7-534D-9E59-DE11C4DE26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7160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泳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水泳</a:t>
            </a:r>
            <a:r>
              <a:rPr kumimoji="1" lang="en-US" altLang="ja-JP" dirty="0"/>
              <a:t>	N4	〔</a:t>
            </a:r>
            <a:r>
              <a:rPr kumimoji="1" lang="ja-JP" altLang="en-US"/>
              <a:t>水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泳ぐ</a:t>
            </a:r>
            <a:r>
              <a:rPr kumimoji="1" lang="en-US" altLang="ja-JP" dirty="0"/>
              <a:t>	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水泳</a:t>
            </a:r>
            <a:r>
              <a:rPr kumimoji="1" lang="ja-JP" altLang="en-US" dirty="0">
                <a:solidFill>
                  <a:schemeClr val="tx1"/>
                </a:solidFill>
              </a:rPr>
              <a:t>	すいえい	</a:t>
            </a:r>
            <a:r>
              <a:rPr kumimoji="1" lang="en-US" altLang="ja-JP" dirty="0">
                <a:solidFill>
                  <a:schemeClr val="tx1"/>
                </a:solidFill>
              </a:rPr>
              <a:t>swimming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私のしゅみは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水泳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です。／兄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あに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に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水泳</a:t>
            </a:r>
            <a:r>
              <a:rPr kumimoji="1" lang="ja-JP" altLang="en-US" sz="1200">
                <a:latin typeface="Segoe UI Historic" panose="020B0502040204020203" pitchFamily="34" charset="0"/>
              </a:rPr>
              <a:t>をならいました。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泳ぐ</a:t>
            </a:r>
            <a:r>
              <a:rPr kumimoji="1" lang="ja-JP" altLang="en-US">
                <a:solidFill>
                  <a:schemeClr val="tx1"/>
                </a:solidFill>
              </a:rPr>
              <a:t>	およぐ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to swim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毎週日曜日の午後プールで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泳ぎます</a:t>
            </a:r>
            <a:r>
              <a:rPr kumimoji="1" lang="ja-JP" altLang="en-US" sz="1200">
                <a:latin typeface="Segoe UI Historic" panose="020B0502040204020203" pitchFamily="34" charset="0"/>
              </a:rPr>
              <a:t>。／子ども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のとき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泳ぐ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ことができません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でした。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7159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2546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2117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0615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4215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8172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9440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849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3883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1716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337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6411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0201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FDC87913-C352-4290-9E2B-3462B1E03C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065" y="315972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877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swim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エイ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水泳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すい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えい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swimming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およ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ぐ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泳ぐ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およぐ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 swim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B2976F-85A9-462B-BBC9-1A6A69BCCA06}"/>
              </a:ext>
            </a:extLst>
          </p:cNvPr>
          <p:cNvSpPr txBox="1"/>
          <p:nvPr/>
        </p:nvSpPr>
        <p:spPr>
          <a:xfrm>
            <a:off x="516254" y="3429000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私のしゅみは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水泳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毎週日曜日の午後プールで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泳ぎます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子どものとき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泳ぐ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ことができませんでした。</a:t>
            </a:r>
          </a:p>
        </p:txBody>
      </p:sp>
    </p:spTree>
    <p:extLst>
      <p:ext uri="{BB962C8B-B14F-4D97-AF65-F5344CB8AC3E}">
        <p14:creationId xmlns:p14="http://schemas.microsoft.com/office/powerpoint/2010/main" val="114326239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122</Words>
  <Application>Microsoft Macintosh PowerPoint</Application>
  <PresentationFormat>ワイド画面</PresentationFormat>
  <Paragraphs>19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2022-09-13T07:44:12Z</dcterms:created>
  <dcterms:modified xsi:type="dcterms:W3CDTF">2022-09-13T07:44:42Z</dcterms:modified>
</cp:coreProperties>
</file>