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857"/>
  </p:normalViewPr>
  <p:slideViewPr>
    <p:cSldViewPr snapToGrid="0">
      <p:cViewPr varScale="1">
        <p:scale>
          <a:sx n="64" d="100"/>
          <a:sy n="64" d="100"/>
        </p:scale>
        <p:origin x="2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AAA9C-5BAE-EE40-85A5-9BC6E889AF85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FA068-1C7D-8042-8A3D-22AA24F552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829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英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英語</a:t>
            </a:r>
            <a:r>
              <a:rPr kumimoji="1" lang="en-US" altLang="ja-JP" dirty="0"/>
              <a:t>	N5	〔</a:t>
            </a:r>
            <a:r>
              <a:rPr kumimoji="1" lang="ja-JP" altLang="en-US"/>
              <a:t>語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英国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英和辞典</a:t>
            </a:r>
            <a:r>
              <a:rPr kumimoji="1" lang="en-US" altLang="ja-JP" dirty="0"/>
              <a:t>	N2N3+N4	〔</a:t>
            </a:r>
            <a:r>
              <a:rPr kumimoji="1" lang="ja-JP" altLang="en-US"/>
              <a:t>和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辞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典</a:t>
            </a:r>
            <a:r>
              <a:rPr kumimoji="1" lang="en-US" altLang="ja-JP" dirty="0"/>
              <a:t>〕N1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英語</a:t>
            </a:r>
            <a:r>
              <a:rPr kumimoji="1" lang="ja-JP" altLang="en-US" dirty="0">
                <a:solidFill>
                  <a:schemeClr val="tx1"/>
                </a:solidFill>
              </a:rPr>
              <a:t>	えいご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English		</a:t>
            </a:r>
            <a:r>
              <a:rPr kumimoji="1" lang="ja-JP" altLang="en-US" b="1">
                <a:solidFill>
                  <a:schemeClr val="tx1"/>
                </a:solidFill>
              </a:rPr>
              <a:t>英語</a:t>
            </a:r>
            <a:r>
              <a:rPr kumimoji="1" lang="ja-JP" altLang="en-US" dirty="0">
                <a:solidFill>
                  <a:schemeClr val="tx1"/>
                </a:solidFill>
              </a:rPr>
              <a:t>の本を</a:t>
            </a:r>
            <a:r>
              <a:rPr kumimoji="1" lang="ja-JP" altLang="en-US">
                <a:solidFill>
                  <a:schemeClr val="tx1"/>
                </a:solidFill>
              </a:rPr>
              <a:t>読みました。／</a:t>
            </a:r>
            <a:r>
              <a:rPr kumimoji="1" lang="ja-JP" altLang="en-US" b="1">
                <a:solidFill>
                  <a:schemeClr val="tx1"/>
                </a:solidFill>
              </a:rPr>
              <a:t>英語</a:t>
            </a:r>
            <a:r>
              <a:rPr kumimoji="1" lang="ja-JP" altLang="en-US">
                <a:solidFill>
                  <a:schemeClr val="tx1"/>
                </a:solidFill>
              </a:rPr>
              <a:t>で話してもいいですか。／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私は６さいから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英語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をべんきょうしています。／ホセさんは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英語</a:t>
            </a:r>
            <a:r>
              <a:rPr kumimoji="1" lang="ja-JP" altLang="en-US" sz="1200">
                <a:latin typeface="Segoe UI Historic" panose="020B0502040204020203" pitchFamily="34" charset="0"/>
              </a:rPr>
              <a:t>と日本語とスペイン語がわかります。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英国	えいこく	</a:t>
            </a:r>
            <a:r>
              <a:rPr kumimoji="1" lang="en-US" altLang="ja-JP" dirty="0">
                <a:solidFill>
                  <a:schemeClr val="tx1"/>
                </a:solidFill>
              </a:rPr>
              <a:t>England		</a:t>
            </a:r>
            <a:r>
              <a:rPr kumimoji="1" lang="ja-JP" altLang="en-US">
                <a:solidFill>
                  <a:schemeClr val="tx1"/>
                </a:solidFill>
              </a:rPr>
              <a:t>来月、</a:t>
            </a:r>
            <a:r>
              <a:rPr kumimoji="1" lang="ja-JP" altLang="en-US" b="1">
                <a:solidFill>
                  <a:schemeClr val="tx1"/>
                </a:solidFill>
              </a:rPr>
              <a:t>英国</a:t>
            </a:r>
            <a:r>
              <a:rPr kumimoji="1" lang="ja-JP" altLang="en-US">
                <a:solidFill>
                  <a:schemeClr val="tx1"/>
                </a:solidFill>
              </a:rPr>
              <a:t>フェアがおこなわれます。／</a:t>
            </a:r>
            <a:r>
              <a:rPr kumimoji="1" lang="ja-JP" altLang="en-US" b="1">
                <a:solidFill>
                  <a:schemeClr val="tx1"/>
                </a:solidFill>
              </a:rPr>
              <a:t>英国</a:t>
            </a:r>
            <a:r>
              <a:rPr kumimoji="1" lang="ja-JP" altLang="en-US">
                <a:solidFill>
                  <a:schemeClr val="tx1"/>
                </a:solidFill>
              </a:rPr>
              <a:t>ロンドンを訪問する。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英和辞典	</a:t>
            </a:r>
            <a:r>
              <a:rPr kumimoji="1" lang="ja-JP" altLang="en-US" spc="-150">
                <a:solidFill>
                  <a:schemeClr val="tx1"/>
                </a:solidFill>
              </a:rPr>
              <a:t>えいわじてん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spc="-150" dirty="0">
                <a:solidFill>
                  <a:schemeClr val="tx1"/>
                </a:solidFill>
              </a:rPr>
              <a:t>English-Japanese dictionary	</a:t>
            </a:r>
            <a:r>
              <a:rPr kumimoji="1" lang="ja-JP" altLang="en-US" spc="0">
                <a:solidFill>
                  <a:schemeClr val="tx1"/>
                </a:solidFill>
              </a:rPr>
              <a:t>この</a:t>
            </a:r>
            <a:r>
              <a:rPr kumimoji="1" lang="ja-JP" altLang="en-US" b="1" spc="0">
                <a:solidFill>
                  <a:schemeClr val="tx1"/>
                </a:solidFill>
              </a:rPr>
              <a:t>英和辞典</a:t>
            </a:r>
            <a:r>
              <a:rPr kumimoji="1" lang="ja-JP" altLang="en-US" spc="0">
                <a:solidFill>
                  <a:schemeClr val="tx1"/>
                </a:solidFill>
              </a:rPr>
              <a:t>はつかいやすいです。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988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88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98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475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941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531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64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6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79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85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10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22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86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英語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の本を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読みました。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2400" b="1"/>
              <a:t>英語</a:t>
            </a:r>
            <a:r>
              <a:rPr lang="ja-JP" altLang="en-US" sz="2400"/>
              <a:t>で話してもいいですか。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11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superb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A85E671C-FF54-42B2-AE5D-84EB67327A5B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エイ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英語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 dirty="0"/>
                        <a:t>えいご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English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352F5C6A-F578-4E35-A32F-BA4AD5703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159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8261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162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2022-09-13T08:07:16Z</dcterms:created>
  <dcterms:modified xsi:type="dcterms:W3CDTF">2022-09-13T08:09:09Z</dcterms:modified>
</cp:coreProperties>
</file>