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585"/>
  </p:normalViewPr>
  <p:slideViewPr>
    <p:cSldViewPr snapToGrid="0">
      <p:cViewPr varScale="1">
        <p:scale>
          <a:sx n="64" d="100"/>
          <a:sy n="64" d="100"/>
        </p:scale>
        <p:origin x="29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E0EB1-4679-FD48-9F5A-C559AA40DA3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BF8D9-EEF4-004C-A607-F99EE3FCF4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189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府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政府</a:t>
            </a:r>
            <a:r>
              <a:rPr kumimoji="1" lang="en-US" altLang="ja-JP" dirty="0"/>
              <a:t>	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政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大阪府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大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阪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級外</a:t>
            </a:r>
            <a:endParaRPr kumimoji="1" lang="en-US" altLang="ja-JP" dirty="0"/>
          </a:p>
          <a:p>
            <a:r>
              <a:rPr kumimoji="1" lang="ja-JP" altLang="en-US"/>
              <a:t>京都府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京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都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政府</a:t>
            </a:r>
            <a:r>
              <a:rPr kumimoji="1" lang="ja-JP" altLang="en-US" sz="2400" dirty="0">
                <a:solidFill>
                  <a:schemeClr val="tx1"/>
                </a:solidFill>
              </a:rPr>
              <a:t>	せいふ	</a:t>
            </a:r>
            <a:r>
              <a:rPr kumimoji="1" lang="en-US" altLang="ja-JP" sz="2400" dirty="0">
                <a:solidFill>
                  <a:schemeClr val="tx1"/>
                </a:solidFill>
              </a:rPr>
              <a:t>the government	</a:t>
            </a:r>
            <a:r>
              <a:rPr kumimoji="1" lang="ja-JP" altLang="en-US" sz="2400" b="1">
                <a:solidFill>
                  <a:schemeClr val="tx1"/>
                </a:solidFill>
              </a:rPr>
              <a:t>政府</a:t>
            </a:r>
            <a:r>
              <a:rPr kumimoji="1" lang="ja-JP" altLang="en-US" sz="2400">
                <a:solidFill>
                  <a:schemeClr val="tx1"/>
                </a:solidFill>
              </a:rPr>
              <a:t>の奨学金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しょうがくきん</a:t>
            </a:r>
            <a:r>
              <a:rPr kumimoji="1" lang="en-US" altLang="ja-JP" sz="2400" dirty="0">
                <a:solidFill>
                  <a:schemeClr val="tx1"/>
                </a:solidFill>
              </a:rPr>
              <a:t>: scholarship)</a:t>
            </a:r>
            <a:r>
              <a:rPr kumimoji="1" lang="ja-JP" altLang="en-US" sz="2400">
                <a:solidFill>
                  <a:schemeClr val="tx1"/>
                </a:solidFill>
              </a:rPr>
              <a:t>で留学しました。／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政府</a:t>
            </a:r>
            <a:r>
              <a:rPr kumimoji="1" lang="ja-JP" altLang="en-US" sz="2400" dirty="0">
                <a:solidFill>
                  <a:schemeClr val="tx1"/>
                </a:solidFill>
              </a:rPr>
              <a:t>が消費税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しょうひぜい</a:t>
            </a:r>
            <a:r>
              <a:rPr kumimoji="1" lang="en-US" altLang="ja-JP" sz="2400" dirty="0">
                <a:solidFill>
                  <a:schemeClr val="tx1"/>
                </a:solidFill>
              </a:rPr>
              <a:t>: consumption tax)</a:t>
            </a:r>
            <a:r>
              <a:rPr kumimoji="1" lang="ja-JP" altLang="en-US" sz="2400" dirty="0">
                <a:solidFill>
                  <a:schemeClr val="tx1"/>
                </a:solidFill>
              </a:rPr>
              <a:t>の引き上げ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ひきあげ</a:t>
            </a:r>
            <a:r>
              <a:rPr kumimoji="1" lang="en-US" altLang="ja-JP" sz="2400" dirty="0">
                <a:solidFill>
                  <a:schemeClr val="tx1"/>
                </a:solidFill>
              </a:rPr>
              <a:t>: increase, raise)</a:t>
            </a:r>
            <a:r>
              <a:rPr kumimoji="1" lang="ja-JP" altLang="en-US" sz="2400">
                <a:solidFill>
                  <a:schemeClr val="tx1"/>
                </a:solidFill>
              </a:rPr>
              <a:t>を決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めました。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大阪府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おおさかふ</a:t>
            </a:r>
            <a:r>
              <a:rPr kumimoji="1" lang="en-US" altLang="ja-JP" sz="2400" dirty="0">
                <a:solidFill>
                  <a:schemeClr val="tx1"/>
                </a:solidFill>
              </a:rPr>
              <a:t>	Osaka prefecture	</a:t>
            </a:r>
            <a:r>
              <a:rPr kumimoji="1" lang="ja-JP" altLang="en-US" sz="2400" b="1">
                <a:solidFill>
                  <a:schemeClr val="tx1"/>
                </a:solidFill>
              </a:rPr>
              <a:t>大阪府</a:t>
            </a:r>
            <a:r>
              <a:rPr kumimoji="1" lang="ja-JP" altLang="en-US" sz="2400">
                <a:solidFill>
                  <a:schemeClr val="tx1"/>
                </a:solidFill>
              </a:rPr>
              <a:t>の知事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ちじ</a:t>
            </a:r>
            <a:r>
              <a:rPr kumimoji="1" lang="en-US" altLang="ja-JP" sz="2400" dirty="0">
                <a:solidFill>
                  <a:schemeClr val="tx1"/>
                </a:solidFill>
              </a:rPr>
              <a:t>: governor)</a:t>
            </a:r>
            <a:r>
              <a:rPr kumimoji="1" lang="ja-JP" altLang="en-US" sz="2400">
                <a:solidFill>
                  <a:schemeClr val="tx1"/>
                </a:solidFill>
              </a:rPr>
              <a:t>を知っていますか。／彼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大阪府</a:t>
            </a:r>
            <a:r>
              <a:rPr kumimoji="1" lang="ja-JP" altLang="en-US" sz="2400" dirty="0">
                <a:solidFill>
                  <a:schemeClr val="tx1"/>
                </a:solidFill>
              </a:rPr>
              <a:t>の教育委員会</a:t>
            </a:r>
            <a:r>
              <a:rPr kumimoji="1" lang="en-US" altLang="ja-JP" sz="2400" dirty="0">
                <a:solidFill>
                  <a:schemeClr val="tx1"/>
                </a:solidFill>
              </a:rPr>
              <a:t>(Board of Education)</a:t>
            </a:r>
            <a:r>
              <a:rPr kumimoji="1" lang="ja-JP" altLang="en-US" sz="2400" dirty="0">
                <a:solidFill>
                  <a:schemeClr val="tx1"/>
                </a:solidFill>
              </a:rPr>
              <a:t>で働いています。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京都府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きょうとふ</a:t>
            </a:r>
            <a:r>
              <a:rPr kumimoji="1" lang="en-US" altLang="ja-JP" sz="2400" dirty="0">
                <a:solidFill>
                  <a:schemeClr val="tx1"/>
                </a:solidFill>
              </a:rPr>
              <a:t>	Kyoto prefecture	</a:t>
            </a:r>
            <a:r>
              <a:rPr kumimoji="1" lang="ja-JP" altLang="en-US" sz="2400" b="1">
                <a:solidFill>
                  <a:schemeClr val="tx1"/>
                </a:solidFill>
              </a:rPr>
              <a:t>京都府</a:t>
            </a:r>
            <a:r>
              <a:rPr kumimoji="1" lang="ja-JP" altLang="en-US" sz="2400">
                <a:solidFill>
                  <a:schemeClr val="tx1"/>
                </a:solidFill>
              </a:rPr>
              <a:t>に住んでいる人はこのクーポンはつかえません。／日曜日</a:t>
            </a:r>
            <a:r>
              <a:rPr kumimoji="1" lang="ja-JP" altLang="en-US" sz="2400" dirty="0">
                <a:solidFill>
                  <a:schemeClr val="tx1"/>
                </a:solidFill>
              </a:rPr>
              <a:t>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京都府</a:t>
            </a:r>
            <a:r>
              <a:rPr kumimoji="1" lang="ja-JP" altLang="en-US" sz="2400" dirty="0">
                <a:solidFill>
                  <a:schemeClr val="tx1"/>
                </a:solidFill>
              </a:rPr>
              <a:t>知事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ちじ</a:t>
            </a:r>
            <a:r>
              <a:rPr kumimoji="1" lang="en-US" altLang="ja-JP" sz="2400" dirty="0">
                <a:solidFill>
                  <a:schemeClr val="tx1"/>
                </a:solidFill>
              </a:rPr>
              <a:t>: governor)</a:t>
            </a:r>
            <a:r>
              <a:rPr kumimoji="1" lang="ja-JP" altLang="en-US" sz="2400" dirty="0">
                <a:solidFill>
                  <a:schemeClr val="tx1"/>
                </a:solidFill>
              </a:rPr>
              <a:t>の選挙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せんきょ</a:t>
            </a:r>
            <a:r>
              <a:rPr kumimoji="1" lang="en-US" altLang="ja-JP" sz="2400" dirty="0">
                <a:solidFill>
                  <a:schemeClr val="tx1"/>
                </a:solidFill>
              </a:rPr>
              <a:t>: election)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939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48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2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76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36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18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37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379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72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04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77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06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23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政府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の奨学金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しょうがくきん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scholarship)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で留学しました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大阪府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の知事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ちじ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governor)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を知っていますか。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京都府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に住んでいる人はこのクーポンはつかえません。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773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prefecture, agency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フ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政府	</a:t>
                      </a:r>
                      <a:r>
                        <a:rPr kumimoji="1" lang="ja-JP" altLang="ja-JP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せいふ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government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大阪府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おおさかふ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Osaka prefecture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京都府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きょうとふ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Kyoto prefecture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2">
            <a:extLst>
              <a:ext uri="{FF2B5EF4-FFF2-40B4-BE49-F238E27FC236}">
                <a16:creationId xmlns:a16="http://schemas.microsoft.com/office/drawing/2014/main" id="{FB5DF656-F096-4674-BE8C-AE4FFDCB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7702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2022-09-14T08:01:38Z</dcterms:created>
  <dcterms:modified xsi:type="dcterms:W3CDTF">2022-09-14T08:02:06Z</dcterms:modified>
</cp:coreProperties>
</file>