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850"/>
  </p:normalViewPr>
  <p:slideViewPr>
    <p:cSldViewPr snapToGrid="0">
      <p:cViewPr varScale="1">
        <p:scale>
          <a:sx n="55" d="100"/>
          <a:sy n="55" d="100"/>
        </p:scale>
        <p:origin x="3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1B7A-B8BE-4144-8DF8-5B2327429F25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BC02D-A4D2-B543-9E67-AB26EF3D0C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3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服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服</a:t>
            </a:r>
            <a:r>
              <a:rPr kumimoji="1" lang="en-US" altLang="ja-JP" baseline="0" dirty="0">
                <a:latin typeface="+mn-lt"/>
              </a:rPr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洋服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和服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服用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服装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衣服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克服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克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ふく</a:t>
            </a:r>
            <a:r>
              <a:rPr kumimoji="1" lang="en-US" altLang="ja-JP" baseline="0" dirty="0">
                <a:latin typeface="+mn-lt"/>
              </a:rPr>
              <a:t>	clothes		</a:t>
            </a:r>
            <a:r>
              <a:rPr kumimoji="1" lang="ja-JP" altLang="en-US" baseline="0">
                <a:latin typeface="+mn-lt"/>
              </a:rPr>
              <a:t>妹は</a:t>
            </a:r>
            <a:r>
              <a:rPr kumimoji="1" lang="ja-JP" altLang="en-US" b="1" baseline="0">
                <a:latin typeface="+mn-lt"/>
              </a:rPr>
              <a:t>服</a:t>
            </a:r>
            <a:r>
              <a:rPr kumimoji="1" lang="ja-JP" altLang="en-US" baseline="0">
                <a:latin typeface="+mn-lt"/>
              </a:rPr>
              <a:t>をたくさん持っています。／この</a:t>
            </a:r>
            <a:r>
              <a:rPr kumimoji="1" lang="ja-JP" altLang="en-US" b="1" baseline="0">
                <a:latin typeface="+mn-lt"/>
              </a:rPr>
              <a:t>服</a:t>
            </a:r>
            <a:r>
              <a:rPr kumimoji="1" lang="ja-JP" altLang="en-US" baseline="0">
                <a:latin typeface="+mn-lt"/>
              </a:rPr>
              <a:t>、母に借りました。／冬物の</a:t>
            </a:r>
            <a:r>
              <a:rPr kumimoji="1" lang="ja-JP" altLang="en-US" b="1" baseline="0">
                <a:latin typeface="+mn-lt"/>
              </a:rPr>
              <a:t>服</a:t>
            </a:r>
            <a:r>
              <a:rPr kumimoji="1" lang="ja-JP" altLang="en-US" baseline="0">
                <a:latin typeface="+mn-lt"/>
              </a:rPr>
              <a:t>をクリーニングに出す。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ようふく</a:t>
            </a:r>
            <a:r>
              <a:rPr kumimoji="1" lang="en-US" altLang="ja-JP" baseline="0" dirty="0">
                <a:latin typeface="+mn-lt"/>
              </a:rPr>
              <a:t>	clothes, Western clothes	</a:t>
            </a:r>
            <a:r>
              <a:rPr kumimoji="1" lang="ja-JP" altLang="en-US" baseline="0">
                <a:latin typeface="+mn-lt"/>
              </a:rPr>
              <a:t>お正月に新しい</a:t>
            </a:r>
            <a:r>
              <a:rPr kumimoji="1" lang="ja-JP" altLang="en-US" b="1" baseline="0">
                <a:latin typeface="+mn-lt"/>
              </a:rPr>
              <a:t>洋服</a:t>
            </a:r>
            <a:r>
              <a:rPr kumimoji="1" lang="ja-JP" altLang="en-US" baseline="0">
                <a:latin typeface="+mn-lt"/>
              </a:rPr>
              <a:t>を買ってもらいました。／</a:t>
            </a:r>
            <a:r>
              <a:rPr kumimoji="1" lang="ja-JP" altLang="en-US" baseline="0"/>
              <a:t>この</a:t>
            </a:r>
            <a:r>
              <a:rPr kumimoji="1" lang="ja-JP" altLang="en-US" b="1" baseline="0"/>
              <a:t>洋服</a:t>
            </a:r>
            <a:r>
              <a:rPr kumimoji="1" lang="ja-JP" altLang="en-US" baseline="0"/>
              <a:t>は友だちが作ってくれました。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わふく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Japanese-style clothes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２階に</a:t>
            </a:r>
            <a:r>
              <a:rPr kumimoji="1" lang="ja-JP" altLang="en-US" b="1" baseline="0">
                <a:latin typeface="+mn-lt"/>
              </a:rPr>
              <a:t>和服</a:t>
            </a:r>
            <a:r>
              <a:rPr kumimoji="1" lang="ja-JP" altLang="en-US" baseline="0">
                <a:latin typeface="+mn-lt"/>
              </a:rPr>
              <a:t>の店があります。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服用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ふくよう</a:t>
            </a:r>
            <a:r>
              <a:rPr kumimoji="1" lang="en-US" altLang="ja-JP" baseline="0" dirty="0"/>
              <a:t>	taking (medicine)	</a:t>
            </a:r>
            <a:r>
              <a:rPr kumimoji="1" lang="ja-JP" altLang="en-US" baseline="0"/>
              <a:t>１日３回、食後に</a:t>
            </a:r>
            <a:r>
              <a:rPr kumimoji="1" lang="ja-JP" altLang="en-US" b="1" baseline="0"/>
              <a:t>服用</a:t>
            </a:r>
            <a:r>
              <a:rPr kumimoji="1" lang="ja-JP" altLang="en-US" baseline="0"/>
              <a:t>してください。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服用</a:t>
            </a:r>
            <a:r>
              <a:rPr kumimoji="1" lang="ja-JP" altLang="en-US" baseline="0">
                <a:latin typeface="+mn-lt"/>
              </a:rPr>
              <a:t>中の薬はありますか。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服装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ふくそう</a:t>
            </a:r>
            <a:r>
              <a:rPr kumimoji="1" lang="en-US" altLang="ja-JP" baseline="0" dirty="0"/>
              <a:t>	clothes, clothing	</a:t>
            </a:r>
            <a:r>
              <a:rPr kumimoji="1" lang="ja-JP" altLang="en-US" baseline="0"/>
              <a:t>うちの学校では</a:t>
            </a:r>
            <a:r>
              <a:rPr kumimoji="1" lang="ja-JP" altLang="en-US" b="1" baseline="0"/>
              <a:t>服装</a:t>
            </a:r>
            <a:r>
              <a:rPr kumimoji="1" lang="ja-JP" altLang="en-US" baseline="0"/>
              <a:t>は自由です。</a:t>
            </a:r>
            <a:r>
              <a:rPr kumimoji="1" lang="ja-JP" altLang="en-US" baseline="0">
                <a:latin typeface="+mn-lt"/>
              </a:rPr>
              <a:t>／カジュアルな</a:t>
            </a:r>
            <a:r>
              <a:rPr kumimoji="1" lang="ja-JP" altLang="en-US" b="1" baseline="0">
                <a:latin typeface="+mn-lt"/>
              </a:rPr>
              <a:t>服装</a:t>
            </a:r>
            <a:r>
              <a:rPr kumimoji="1" lang="ja-JP" altLang="en-US" baseline="0">
                <a:latin typeface="+mn-lt"/>
              </a:rPr>
              <a:t>でだいじょうぶですよ。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衣服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いふく</a:t>
            </a:r>
            <a:r>
              <a:rPr kumimoji="1" lang="en-US" altLang="ja-JP" baseline="0" dirty="0"/>
              <a:t>	clothes, clothing	</a:t>
            </a:r>
            <a:r>
              <a:rPr kumimoji="1" lang="ja-JP" altLang="en-US" baseline="0"/>
              <a:t>明日の朝スーツケースに</a:t>
            </a:r>
            <a:r>
              <a:rPr kumimoji="1" lang="ja-JP" altLang="en-US" b="1" baseline="0"/>
              <a:t>衣服</a:t>
            </a:r>
            <a:r>
              <a:rPr kumimoji="1" lang="ja-JP" altLang="en-US" baseline="0"/>
              <a:t>を入れます。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衣服</a:t>
            </a:r>
            <a:r>
              <a:rPr kumimoji="1" lang="ja-JP" altLang="en-US" baseline="0">
                <a:latin typeface="+mn-lt"/>
              </a:rPr>
              <a:t>はロッカーに入れてください。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克服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こくふく</a:t>
            </a:r>
            <a:r>
              <a:rPr kumimoji="1" lang="en-US" altLang="ja-JP" baseline="0" dirty="0"/>
              <a:t>	conquest		</a:t>
            </a:r>
            <a:r>
              <a:rPr kumimoji="1" lang="ja-JP" altLang="en-US" baseline="0"/>
              <a:t>病気を</a:t>
            </a:r>
            <a:r>
              <a:rPr kumimoji="1" lang="ja-JP" altLang="en-US" b="1" baseline="0"/>
              <a:t>克服</a:t>
            </a:r>
            <a:r>
              <a:rPr kumimoji="1" lang="ja-JP" altLang="en-US" baseline="0"/>
              <a:t>して、オリンピックに出場した。</a:t>
            </a:r>
            <a:r>
              <a:rPr kumimoji="1" lang="ja-JP" altLang="en-US" baseline="0">
                <a:latin typeface="+mn-lt"/>
              </a:rPr>
              <a:t>／私たちは困難を</a:t>
            </a:r>
            <a:r>
              <a:rPr kumimoji="1" lang="ja-JP" altLang="en-US" b="1" baseline="0">
                <a:latin typeface="+mn-lt"/>
              </a:rPr>
              <a:t>克服</a:t>
            </a:r>
            <a:r>
              <a:rPr kumimoji="1" lang="ja-JP" altLang="en-US" baseline="0">
                <a:latin typeface="+mn-lt"/>
              </a:rPr>
              <a:t>できると信じています。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50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53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36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08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82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23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4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3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02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50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80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91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をたくさん持っています。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洋服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は友だちが作ってくれました。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２階に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和服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の店があります。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１日３回、食後に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服用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clothes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フク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ふく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clothes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洋服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ようふく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clothes, Western clothes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和服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わふく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Japanese-style clothes</a:t>
                      </a:r>
                    </a:p>
                    <a:p>
                      <a:r>
                        <a:rPr kumimoji="1" lang="ja-JP" altLang="en-US" sz="2400" baseline="0"/>
                        <a:t>服用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ふくよう</a:t>
                      </a:r>
                      <a:r>
                        <a:rPr kumimoji="1" lang="en-US" altLang="ja-JP" sz="2400" baseline="0" dirty="0"/>
                        <a:t>	taking (medicine)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6C4EE23-673B-E840-8FE7-73B792858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29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2022-09-15T07:13:46Z</dcterms:created>
  <dcterms:modified xsi:type="dcterms:W3CDTF">2022-09-15T07:14:06Z</dcterms:modified>
</cp:coreProperties>
</file>