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490"/>
  </p:normalViewPr>
  <p:slideViewPr>
    <p:cSldViewPr snapToGrid="0">
      <p:cViewPr varScale="1">
        <p:scale>
          <a:sx n="80" d="100"/>
          <a:sy n="80" d="100"/>
        </p:scale>
        <p:origin x="2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17E30-238F-AE46-A770-82E3EA51591B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EFA78-B9AF-5340-9E54-F1F19AEAA1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01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画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映画</a:t>
            </a:r>
            <a:r>
              <a:rPr kumimoji="1" lang="en-US" altLang="ja-JP" dirty="0"/>
              <a:t>	N5	 〔</a:t>
            </a:r>
            <a:r>
              <a:rPr kumimoji="1" lang="ja-JP" altLang="en-US"/>
              <a:t>映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画家</a:t>
            </a:r>
            <a:r>
              <a:rPr kumimoji="1" lang="en-US" altLang="ja-JP" dirty="0"/>
              <a:t>	N2N3	 〔</a:t>
            </a:r>
            <a:r>
              <a:rPr kumimoji="1" lang="ja-JP" altLang="en-US"/>
              <a:t>家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画面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面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絵画</a:t>
            </a:r>
            <a:r>
              <a:rPr kumimoji="1" lang="en-US" altLang="ja-JP" dirty="0"/>
              <a:t>	N2N3	 〔</a:t>
            </a:r>
            <a:r>
              <a:rPr kumimoji="1" lang="ja-JP" altLang="en-US"/>
              <a:t>絵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録画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録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計画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N4	 〔</a:t>
            </a:r>
            <a:r>
              <a:rPr kumimoji="1" lang="ja-JP" altLang="en-US"/>
              <a:t>計</a:t>
            </a:r>
            <a:r>
              <a:rPr kumimoji="1" lang="en-US" altLang="ja-JP" dirty="0"/>
              <a:t>〕N4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画数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〜</a:t>
            </a:r>
            <a:r>
              <a:rPr kumimoji="1" lang="ja-JP" altLang="en-US"/>
              <a:t>画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映画	えいが	</a:t>
            </a:r>
            <a:r>
              <a:rPr kumimoji="1" lang="en-US" altLang="ja-JP" dirty="0"/>
              <a:t>movie		</a:t>
            </a:r>
            <a:r>
              <a:rPr kumimoji="1" lang="ja-JP" altLang="en-US">
                <a:solidFill>
                  <a:schemeClr val="tx1"/>
                </a:solidFill>
              </a:rPr>
              <a:t>休みの日は</a:t>
            </a:r>
            <a:r>
              <a:rPr kumimoji="1" lang="ja-JP" altLang="en-US" b="1">
                <a:solidFill>
                  <a:schemeClr val="tx1"/>
                </a:solidFill>
              </a:rPr>
              <a:t>映画</a:t>
            </a:r>
            <a:r>
              <a:rPr kumimoji="1" lang="ja-JP" altLang="en-US">
                <a:solidFill>
                  <a:schemeClr val="tx1"/>
                </a:solidFill>
              </a:rPr>
              <a:t>を見ます。／</a:t>
            </a:r>
            <a:r>
              <a:rPr kumimoji="1" lang="ja-JP" altLang="en-US"/>
              <a:t>この</a:t>
            </a:r>
            <a:r>
              <a:rPr kumimoji="1" lang="ja-JP" altLang="en-US" b="1"/>
              <a:t>映画</a:t>
            </a:r>
            <a:r>
              <a:rPr kumimoji="1" lang="ja-JP" altLang="en-US"/>
              <a:t>、おもしろいですよ。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画家	がか	</a:t>
            </a:r>
            <a:r>
              <a:rPr kumimoji="1" lang="en-US" altLang="ja-JP" dirty="0"/>
              <a:t>painter		</a:t>
            </a:r>
            <a:r>
              <a:rPr kumimoji="1" lang="ja-JP" altLang="en-US"/>
              <a:t>ピカソはスペインの</a:t>
            </a:r>
            <a:r>
              <a:rPr kumimoji="1" lang="ja-JP" altLang="en-US" b="1"/>
              <a:t>画家</a:t>
            </a:r>
            <a:r>
              <a:rPr kumimoji="1" lang="ja-JP" altLang="en-US"/>
              <a:t>です。／私の好きな</a:t>
            </a:r>
            <a:r>
              <a:rPr kumimoji="1" lang="ja-JP" altLang="en-US" b="1"/>
              <a:t>画家</a:t>
            </a:r>
            <a:r>
              <a:rPr kumimoji="1" lang="ja-JP" altLang="en-US"/>
              <a:t>は動物の絵をよくかきます。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画面	がめん	</a:t>
            </a:r>
            <a:r>
              <a:rPr kumimoji="1" lang="en-US" altLang="ja-JP" dirty="0"/>
              <a:t>(TV/computer) screen	</a:t>
            </a:r>
            <a:r>
              <a:rPr kumimoji="1" lang="ja-JP" altLang="en-US"/>
              <a:t>大</a:t>
            </a:r>
            <a:r>
              <a:rPr kumimoji="1" lang="ja-JP" altLang="en-US" b="1"/>
              <a:t>画面</a:t>
            </a:r>
            <a:r>
              <a:rPr kumimoji="1" lang="ja-JP" altLang="en-US"/>
              <a:t>のテレビがほしいです。／</a:t>
            </a:r>
            <a:r>
              <a:rPr kumimoji="1" lang="ja-JP" altLang="en-US" b="1"/>
              <a:t>画面</a:t>
            </a:r>
            <a:r>
              <a:rPr kumimoji="1" lang="ja-JP" altLang="en-US"/>
              <a:t>の下にある赤いボタンを押してください。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絵画	かいが	</a:t>
            </a:r>
            <a:r>
              <a:rPr kumimoji="1" lang="en-US" altLang="ja-JP" dirty="0"/>
              <a:t>picture, painting	</a:t>
            </a:r>
            <a:r>
              <a:rPr kumimoji="1" lang="ja-JP" altLang="en-US"/>
              <a:t>妹は</a:t>
            </a:r>
            <a:r>
              <a:rPr kumimoji="1" lang="ja-JP" altLang="en-US" b="1"/>
              <a:t>絵画</a:t>
            </a:r>
            <a:r>
              <a:rPr kumimoji="1" lang="ja-JP" altLang="en-US"/>
              <a:t>教室に通っています。／ロシア</a:t>
            </a:r>
            <a:r>
              <a:rPr kumimoji="1" lang="ja-JP" altLang="en-US" b="1"/>
              <a:t>絵画</a:t>
            </a:r>
            <a:r>
              <a:rPr kumimoji="1" lang="ja-JP" altLang="en-US"/>
              <a:t>にきょうみがあります。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録画</a:t>
            </a:r>
            <a:r>
              <a:rPr kumimoji="1" lang="ja-JP" altLang="en-US" baseline="-25000"/>
              <a:t>する</a:t>
            </a:r>
            <a:r>
              <a:rPr kumimoji="1" lang="ja-JP" altLang="en-US"/>
              <a:t>	ろくが	</a:t>
            </a:r>
            <a:r>
              <a:rPr kumimoji="1" lang="en-US" altLang="ja-JP" dirty="0"/>
              <a:t>recording		</a:t>
            </a:r>
            <a:r>
              <a:rPr kumimoji="1" lang="ja-JP" altLang="en-US"/>
              <a:t>ドラマ、</a:t>
            </a:r>
            <a:r>
              <a:rPr kumimoji="1" lang="ja-JP" altLang="en-US" b="1"/>
              <a:t>録画</a:t>
            </a:r>
            <a:r>
              <a:rPr kumimoji="1" lang="ja-JP" altLang="en-US"/>
              <a:t>しておいて。／赤いボタンをおすと、</a:t>
            </a:r>
            <a:r>
              <a:rPr kumimoji="1" lang="ja-JP" altLang="en-US" b="1"/>
              <a:t>録画</a:t>
            </a:r>
            <a:r>
              <a:rPr kumimoji="1" lang="ja-JP" altLang="en-US"/>
              <a:t>できます。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計画</a:t>
            </a:r>
            <a:r>
              <a:rPr kumimoji="1" lang="ja-JP" altLang="en-US" baseline="-25000"/>
              <a:t>する</a:t>
            </a:r>
            <a:r>
              <a:rPr kumimoji="1" lang="ja-JP" altLang="en-US"/>
              <a:t>	けいかく	</a:t>
            </a:r>
            <a:r>
              <a:rPr kumimoji="1" lang="en-US" altLang="ja-JP" dirty="0"/>
              <a:t>plan		</a:t>
            </a:r>
            <a:r>
              <a:rPr kumimoji="1" lang="ja-JP" altLang="en-US"/>
              <a:t>一年の</a:t>
            </a:r>
            <a:r>
              <a:rPr kumimoji="1" lang="ja-JP" altLang="en-US" b="1"/>
              <a:t>計画</a:t>
            </a:r>
            <a:r>
              <a:rPr kumimoji="1" lang="ja-JP" altLang="en-US"/>
              <a:t>を立てます。／日本語のクラスで忘年会を</a:t>
            </a:r>
            <a:r>
              <a:rPr kumimoji="1" lang="ja-JP" altLang="en-US" b="1"/>
              <a:t>計画</a:t>
            </a:r>
            <a:r>
              <a:rPr kumimoji="1" lang="ja-JP" altLang="en-US"/>
              <a:t>しています。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画数	かくすう	</a:t>
            </a:r>
            <a:r>
              <a:rPr kumimoji="1" lang="en-US" altLang="ja-JP" dirty="0"/>
              <a:t>the number of strokes	</a:t>
            </a:r>
            <a:r>
              <a:rPr kumimoji="1" lang="ja-JP" altLang="en-US" b="1"/>
              <a:t>画数</a:t>
            </a:r>
            <a:r>
              <a:rPr kumimoji="1" lang="ja-JP" altLang="en-US"/>
              <a:t>の少ない字は書きやすいです。／「山」の</a:t>
            </a:r>
            <a:r>
              <a:rPr kumimoji="1" lang="ja-JP" altLang="en-US" b="1"/>
              <a:t>画数</a:t>
            </a:r>
            <a:r>
              <a:rPr kumimoji="1" lang="ja-JP" altLang="en-US"/>
              <a:t>は３です。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〜</a:t>
            </a:r>
            <a:r>
              <a:rPr kumimoji="1" lang="ja-JP" altLang="en-US"/>
              <a:t>画	</a:t>
            </a:r>
            <a:r>
              <a:rPr kumimoji="1" lang="en-US" altLang="ja-JP" dirty="0"/>
              <a:t>〜</a:t>
            </a:r>
            <a:r>
              <a:rPr kumimoji="1" lang="ja-JP" altLang="en-US"/>
              <a:t>かく	</a:t>
            </a:r>
            <a:r>
              <a:rPr kumimoji="1" lang="en-US" altLang="ja-JP" dirty="0"/>
              <a:t>stroke		</a:t>
            </a:r>
            <a:r>
              <a:rPr kumimoji="1" lang="ja-JP" altLang="en-US"/>
              <a:t>「山」は</a:t>
            </a:r>
            <a:r>
              <a:rPr kumimoji="1" lang="ja-JP" altLang="en-US" b="1"/>
              <a:t>３画</a:t>
            </a:r>
            <a:r>
              <a:rPr kumimoji="1" lang="ja-JP" altLang="en-US"/>
              <a:t>の漢字です。／「子」は何</a:t>
            </a:r>
            <a:r>
              <a:rPr kumimoji="1" lang="ja-JP" altLang="en-US" b="1"/>
              <a:t>画</a:t>
            </a:r>
            <a:r>
              <a:rPr kumimoji="1" lang="ja-JP" altLang="en-US"/>
              <a:t>でしょう。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00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42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97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517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40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822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028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51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840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3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1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64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40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499110" y="3497336"/>
            <a:ext cx="11413490" cy="280666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映画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、おもしろいですよ。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ピカソはスペインの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画家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画面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のテレビがほしいです。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一年の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計画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を立てます。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画数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の少ない字は書きやすいです。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378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picture, drawing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9525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7266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ガ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映画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えいが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movie</a:t>
                      </a:r>
                      <a:endParaRPr kumimoji="1" lang="en-US" altLang="ja-JP" sz="2400" b="0" i="0" dirty="0">
                        <a:latin typeface="Segoe UI Historic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画家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がか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painter</a:t>
                      </a:r>
                      <a:endParaRPr kumimoji="1" lang="en-US" altLang="ja-JP" sz="2400" b="0" i="0" dirty="0">
                        <a:latin typeface="Segoe UI Historic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画面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がめん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(TV/computer) screen</a:t>
                      </a:r>
                      <a:endParaRPr kumimoji="1" lang="en-US" altLang="ja-JP" sz="2400" b="0" i="0" dirty="0">
                        <a:latin typeface="Segoe UI Historic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計画</a:t>
                      </a:r>
                      <a:r>
                        <a:rPr kumimoji="1" lang="ja-JP" altLang="en-US" sz="2400" b="0" i="0" baseline="-25000">
                          <a:latin typeface="Segoe UI Historic" panose="020B0502040204020203" pitchFamily="34" charset="0"/>
                        </a:rPr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けいかく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plan</a:t>
                      </a:r>
                      <a:endParaRPr kumimoji="1" lang="en-US" altLang="ja-JP" sz="2400" b="0" i="0" baseline="-25000" dirty="0">
                        <a:latin typeface="Segoe UI Historic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>
                          <a:latin typeface="Segoe UI Historic" panose="020B0502040204020203" pitchFamily="34" charset="0"/>
                        </a:rPr>
                        <a:t>画数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かくすう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the number of strokes</a:t>
                      </a:r>
                      <a:endParaRPr kumimoji="1" lang="ja-JP" altLang="en-US" sz="2400" b="0" i="0">
                        <a:latin typeface="Segoe UI Historic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46EA713-B1FD-184E-9B14-3E1E30C8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8" y="311858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644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384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2022-08-22T00:55:26Z</dcterms:created>
  <dcterms:modified xsi:type="dcterms:W3CDTF">2022-09-07T00:06:57Z</dcterms:modified>
</cp:coreProperties>
</file>