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946"/>
  </p:normalViewPr>
  <p:slideViewPr>
    <p:cSldViewPr snapToGrid="0">
      <p:cViewPr varScale="1">
        <p:scale>
          <a:sx n="79" d="100"/>
          <a:sy n="79" d="100"/>
        </p:scale>
        <p:origin x="24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67DF0-D57E-3544-BC7E-6502F15F74B8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2EF54-9904-354F-8A42-F61FC24B9B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41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学生</a:t>
            </a:r>
            <a:r>
              <a:rPr kumimoji="1" lang="en-US" altLang="ja-JP" dirty="0"/>
              <a:t>	N5	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大学</a:t>
            </a:r>
            <a:r>
              <a:rPr kumimoji="1" lang="en-US" altLang="ja-JP" dirty="0"/>
              <a:t>	N5	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学部</a:t>
            </a:r>
            <a:r>
              <a:rPr kumimoji="1" lang="en-US" altLang="ja-JP" dirty="0"/>
              <a:t>	N4	〔</a:t>
            </a:r>
            <a:r>
              <a:rPr kumimoji="1" lang="ja-JP" altLang="en-US"/>
              <a:t>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学費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費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学校</a:t>
            </a:r>
            <a:r>
              <a:rPr kumimoji="1" lang="en-US" altLang="ja-JP" dirty="0"/>
              <a:t>	N5	〔</a:t>
            </a:r>
            <a:r>
              <a:rPr kumimoji="1" lang="ja-JP" altLang="en-US"/>
              <a:t>校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学ぶ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学生	がくせい	</a:t>
            </a:r>
            <a:r>
              <a:rPr kumimoji="1" lang="en-US" altLang="ja-JP" dirty="0">
                <a:solidFill>
                  <a:schemeClr val="tx1"/>
                </a:solidFill>
              </a:rPr>
              <a:t>student		</a:t>
            </a:r>
            <a:r>
              <a:rPr kumimoji="1" lang="ja-JP" altLang="en-US">
                <a:solidFill>
                  <a:schemeClr val="tx1"/>
                </a:solidFill>
              </a:rPr>
              <a:t>私は富山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とやま</a:t>
            </a:r>
            <a:r>
              <a:rPr kumimoji="1" lang="en-US" altLang="ja-JP">
                <a:solidFill>
                  <a:schemeClr val="tx1"/>
                </a:solidFill>
              </a:rPr>
              <a:t>)</a:t>
            </a:r>
            <a:r>
              <a:rPr kumimoji="1" lang="ja-JP" altLang="en-US" b="1">
                <a:solidFill>
                  <a:schemeClr val="tx1"/>
                </a:solidFill>
              </a:rPr>
              <a:t>大学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学生</a:t>
            </a:r>
            <a:r>
              <a:rPr kumimoji="1" lang="ja-JP" altLang="en-US">
                <a:solidFill>
                  <a:schemeClr val="tx1"/>
                </a:solidFill>
              </a:rPr>
              <a:t>です。／シンさんは</a:t>
            </a:r>
            <a:r>
              <a:rPr kumimoji="1" lang="ja-JP" altLang="en-US" b="1">
                <a:solidFill>
                  <a:schemeClr val="tx1"/>
                </a:solidFill>
              </a:rPr>
              <a:t>学生</a:t>
            </a:r>
            <a:r>
              <a:rPr kumimoji="1" lang="ja-JP" altLang="en-US">
                <a:solidFill>
                  <a:schemeClr val="tx1"/>
                </a:solidFill>
              </a:rPr>
              <a:t>じゃありません。スタッフです。／</a:t>
            </a:r>
            <a:r>
              <a:rPr kumimoji="1" lang="ja-JP" altLang="en-US" b="1">
                <a:solidFill>
                  <a:schemeClr val="tx1"/>
                </a:solidFill>
              </a:rPr>
              <a:t>学生</a:t>
            </a:r>
            <a:r>
              <a:rPr kumimoji="1" lang="ja-JP" altLang="en-US">
                <a:solidFill>
                  <a:schemeClr val="tx1"/>
                </a:solidFill>
              </a:rPr>
              <a:t>のとき、コンビニでアルバイトしました。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大学	だいがく	</a:t>
            </a:r>
            <a:r>
              <a:rPr kumimoji="1" lang="en-US" altLang="ja-JP" dirty="0">
                <a:solidFill>
                  <a:schemeClr val="tx1"/>
                </a:solidFill>
              </a:rPr>
              <a:t>university		</a:t>
            </a:r>
            <a:r>
              <a:rPr kumimoji="1" lang="ja-JP" altLang="en-US" dirty="0">
                <a:solidFill>
                  <a:schemeClr val="tx1"/>
                </a:solidFill>
              </a:rPr>
              <a:t>この</a:t>
            </a:r>
            <a:r>
              <a:rPr kumimoji="1" lang="ja-JP" altLang="en-US" b="1" dirty="0">
                <a:solidFill>
                  <a:schemeClr val="tx1"/>
                </a:solidFill>
              </a:rPr>
              <a:t>大学</a:t>
            </a:r>
            <a:r>
              <a:rPr kumimoji="1" lang="ja-JP" altLang="en-US" dirty="0">
                <a:solidFill>
                  <a:schemeClr val="tx1"/>
                </a:solidFill>
              </a:rPr>
              <a:t>には</a:t>
            </a:r>
            <a:r>
              <a:rPr kumimoji="1" lang="ja-JP" altLang="en-US" b="1">
                <a:solidFill>
                  <a:schemeClr val="tx1"/>
                </a:solidFill>
              </a:rPr>
              <a:t>学部</a:t>
            </a:r>
            <a:r>
              <a:rPr kumimoji="1" lang="ja-JP" altLang="en-US">
                <a:solidFill>
                  <a:schemeClr val="tx1"/>
                </a:solidFill>
              </a:rPr>
              <a:t>が９つあります。／あした</a:t>
            </a:r>
            <a:r>
              <a:rPr kumimoji="1" lang="ja-JP" altLang="en-US" b="1">
                <a:solidFill>
                  <a:schemeClr val="tx1"/>
                </a:solidFill>
              </a:rPr>
              <a:t>大学</a:t>
            </a:r>
            <a:r>
              <a:rPr kumimoji="1" lang="ja-JP" altLang="en-US">
                <a:solidFill>
                  <a:schemeClr val="tx1"/>
                </a:solidFill>
              </a:rPr>
              <a:t>にきますか。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学部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がくぶ</a:t>
            </a:r>
            <a:r>
              <a:rPr kumimoji="1" lang="en-US" altLang="ja-JP" dirty="0">
                <a:solidFill>
                  <a:schemeClr val="tx1"/>
                </a:solidFill>
              </a:rPr>
              <a:t>	faculty		</a:t>
            </a:r>
            <a:r>
              <a:rPr kumimoji="1" lang="ja-JP" altLang="en-US" dirty="0">
                <a:solidFill>
                  <a:schemeClr val="tx1"/>
                </a:solidFill>
              </a:rPr>
              <a:t>この</a:t>
            </a:r>
            <a:r>
              <a:rPr kumimoji="1" lang="ja-JP" altLang="en-US" b="1" dirty="0">
                <a:solidFill>
                  <a:schemeClr val="tx1"/>
                </a:solidFill>
              </a:rPr>
              <a:t>大学</a:t>
            </a:r>
            <a:r>
              <a:rPr kumimoji="1" lang="ja-JP" altLang="en-US" dirty="0">
                <a:solidFill>
                  <a:schemeClr val="tx1"/>
                </a:solidFill>
              </a:rPr>
              <a:t>には</a:t>
            </a:r>
            <a:r>
              <a:rPr kumimoji="1" lang="ja-JP" altLang="en-US" b="1">
                <a:solidFill>
                  <a:schemeClr val="tx1"/>
                </a:solidFill>
              </a:rPr>
              <a:t>学部</a:t>
            </a:r>
            <a:r>
              <a:rPr kumimoji="1" lang="ja-JP" altLang="en-US">
                <a:solidFill>
                  <a:schemeClr val="tx1"/>
                </a:solidFill>
              </a:rPr>
              <a:t>が９つあります。／チョウさんは経済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けいざい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b="1">
                <a:solidFill>
                  <a:schemeClr val="tx1"/>
                </a:solidFill>
              </a:rPr>
              <a:t>学部</a:t>
            </a:r>
            <a:r>
              <a:rPr kumimoji="1" lang="ja-JP" altLang="en-US">
                <a:solidFill>
                  <a:schemeClr val="tx1"/>
                </a:solidFill>
              </a:rPr>
              <a:t>の学生です。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学費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がくひ</a:t>
            </a:r>
            <a:r>
              <a:rPr kumimoji="1" lang="en-US" altLang="ja-JP" dirty="0">
                <a:solidFill>
                  <a:schemeClr val="tx1"/>
                </a:solidFill>
              </a:rPr>
              <a:t>	school expenses, tuition	25</a:t>
            </a:r>
            <a:r>
              <a:rPr kumimoji="1" lang="ja-JP" altLang="en-US">
                <a:solidFill>
                  <a:schemeClr val="tx1"/>
                </a:solidFill>
              </a:rPr>
              <a:t>日までに</a:t>
            </a:r>
            <a:r>
              <a:rPr kumimoji="1" lang="ja-JP" altLang="en-US" b="1">
                <a:solidFill>
                  <a:schemeClr val="tx1"/>
                </a:solidFill>
              </a:rPr>
              <a:t>学費</a:t>
            </a:r>
            <a:r>
              <a:rPr kumimoji="1" lang="ja-JP" altLang="en-US">
                <a:solidFill>
                  <a:schemeClr val="tx1"/>
                </a:solidFill>
              </a:rPr>
              <a:t>を払ってください。／私立大学は</a:t>
            </a:r>
            <a:r>
              <a:rPr kumimoji="1" lang="ja-JP" altLang="en-US" b="1">
                <a:solidFill>
                  <a:schemeClr val="tx1"/>
                </a:solidFill>
              </a:rPr>
              <a:t>学費</a:t>
            </a:r>
            <a:r>
              <a:rPr kumimoji="1" lang="ja-JP" altLang="en-US">
                <a:solidFill>
                  <a:schemeClr val="tx1"/>
                </a:solidFill>
              </a:rPr>
              <a:t>が高いです。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学校	がっこう	</a:t>
            </a:r>
            <a:r>
              <a:rPr kumimoji="1" lang="en-US" altLang="ja-JP" dirty="0">
                <a:solidFill>
                  <a:schemeClr val="tx1"/>
                </a:solidFill>
              </a:rPr>
              <a:t>school		</a:t>
            </a:r>
            <a:r>
              <a:rPr kumimoji="1" lang="ja-JP" altLang="en-US" dirty="0">
                <a:solidFill>
                  <a:schemeClr val="tx1"/>
                </a:solidFill>
              </a:rPr>
              <a:t>バスで</a:t>
            </a:r>
            <a:r>
              <a:rPr kumimoji="1" lang="ja-JP" altLang="en-US" b="1" dirty="0">
                <a:solidFill>
                  <a:schemeClr val="tx1"/>
                </a:solidFill>
              </a:rPr>
              <a:t>学校</a:t>
            </a:r>
            <a:r>
              <a:rPr kumimoji="1" lang="ja-JP" altLang="en-US" dirty="0">
                <a:solidFill>
                  <a:schemeClr val="tx1"/>
                </a:solidFill>
              </a:rPr>
              <a:t>へ</a:t>
            </a:r>
            <a:r>
              <a:rPr kumimoji="1" lang="ja-JP" altLang="en-US">
                <a:solidFill>
                  <a:schemeClr val="tx1"/>
                </a:solidFill>
              </a:rPr>
              <a:t>行きます。／かぜで</a:t>
            </a:r>
            <a:r>
              <a:rPr kumimoji="1" lang="ja-JP" altLang="en-US" b="1">
                <a:solidFill>
                  <a:schemeClr val="tx1"/>
                </a:solidFill>
              </a:rPr>
              <a:t>学校</a:t>
            </a:r>
            <a:r>
              <a:rPr kumimoji="1" lang="ja-JP" altLang="en-US">
                <a:solidFill>
                  <a:schemeClr val="tx1"/>
                </a:solidFill>
              </a:rPr>
              <a:t>をやすみました。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学ぶ	まなぶ	</a:t>
            </a:r>
            <a:r>
              <a:rPr kumimoji="1" lang="en-US" altLang="ja-JP" dirty="0">
                <a:solidFill>
                  <a:schemeClr val="tx1"/>
                </a:solidFill>
              </a:rPr>
              <a:t>to learn		</a:t>
            </a:r>
            <a:r>
              <a:rPr kumimoji="1" lang="ja-JP" altLang="en-US" dirty="0">
                <a:solidFill>
                  <a:schemeClr val="tx1"/>
                </a:solidFill>
              </a:rPr>
              <a:t>オンラインで日本語を</a:t>
            </a:r>
            <a:r>
              <a:rPr kumimoji="1" lang="ja-JP" altLang="en-US" b="1" dirty="0">
                <a:solidFill>
                  <a:schemeClr val="tx1"/>
                </a:solidFill>
              </a:rPr>
              <a:t>学ぶ</a:t>
            </a:r>
            <a:r>
              <a:rPr kumimoji="1" lang="ja-JP" altLang="en-US" dirty="0">
                <a:solidFill>
                  <a:schemeClr val="tx1"/>
                </a:solidFill>
              </a:rPr>
              <a:t>ことが</a:t>
            </a:r>
            <a:r>
              <a:rPr kumimoji="1" lang="ja-JP" altLang="en-US">
                <a:solidFill>
                  <a:schemeClr val="tx1"/>
                </a:solidFill>
              </a:rPr>
              <a:t>できます。／日本でいろいろなことを</a:t>
            </a:r>
            <a:r>
              <a:rPr kumimoji="1" lang="ja-JP" altLang="en-US" b="1">
                <a:solidFill>
                  <a:schemeClr val="tx1"/>
                </a:solidFill>
              </a:rPr>
              <a:t>学びました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4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3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41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844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3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76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09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31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912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3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64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67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2446A11-0978-496A-A260-78F4AB483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739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6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study, learning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0986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50253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ガク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ガッ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学生　	がくせい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student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大学　	だいがく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university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学部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がくぶ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faculty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学校　	がっこう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school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まなｰぶ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学ぶ　	まなぶ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learn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9ED898-3CCE-42F1-9F65-873BF40E0892}"/>
              </a:ext>
            </a:extLst>
          </p:cNvPr>
          <p:cNvSpPr txBox="1"/>
          <p:nvPr/>
        </p:nvSpPr>
        <p:spPr>
          <a:xfrm>
            <a:off x="516255" y="3953007"/>
            <a:ext cx="11413490" cy="225658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は富山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とやま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)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大学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学生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大学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には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学部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が９つあります。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バスで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学校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へ行きます。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オンラインで日本語を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学ぶ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ことができます。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2022-08-10T08:59:45Z</dcterms:created>
  <dcterms:modified xsi:type="dcterms:W3CDTF">2022-08-24T03:16:33Z</dcterms:modified>
</cp:coreProperties>
</file>