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53673"/>
  </p:normalViewPr>
  <p:slideViewPr>
    <p:cSldViewPr snapToGrid="0" snapToObjects="1">
      <p:cViewPr varScale="1">
        <p:scale>
          <a:sx n="65" d="100"/>
          <a:sy n="65" d="100"/>
        </p:scale>
        <p:origin x="19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岩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火山岩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火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岩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火山岩	かざんがん	</a:t>
            </a:r>
            <a:r>
              <a:rPr kumimoji="1" lang="en-US" altLang="ja-JP" dirty="0">
                <a:solidFill>
                  <a:schemeClr val="tx1"/>
                </a:solidFill>
              </a:rPr>
              <a:t>volcanic rocks	</a:t>
            </a:r>
            <a:r>
              <a:rPr kumimoji="1" lang="ja-JP" altLang="en-US" b="1" dirty="0">
                <a:solidFill>
                  <a:schemeClr val="tx1"/>
                </a:solidFill>
              </a:rPr>
              <a:t>火山岩</a:t>
            </a:r>
            <a:r>
              <a:rPr kumimoji="1" lang="ja-JP" altLang="en-US" dirty="0">
                <a:solidFill>
                  <a:schemeClr val="tx1"/>
                </a:solidFill>
              </a:rPr>
              <a:t>にはいろいろ</a:t>
            </a:r>
            <a:r>
              <a:rPr kumimoji="1" lang="ja-JP" altLang="en-US">
                <a:solidFill>
                  <a:schemeClr val="tx1"/>
                </a:solidFill>
              </a:rPr>
              <a:t>な種類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しゅるい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</a:t>
            </a:r>
            <a:r>
              <a:rPr kumimoji="1" lang="ja-JP" altLang="en-US" dirty="0">
                <a:solidFill>
                  <a:schemeClr val="tx1"/>
                </a:solidFill>
              </a:rPr>
              <a:t>あります。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岩	いわ	</a:t>
            </a:r>
            <a:r>
              <a:rPr kumimoji="1" lang="en-US" altLang="ja-JP" dirty="0">
                <a:solidFill>
                  <a:schemeClr val="tx1"/>
                </a:solidFill>
              </a:rPr>
              <a:t>rock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あの大きい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の上にのらないで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川には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がたくさん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あります。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695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39B17FE-00C2-40AF-8A49-50C3CC6B8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64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rock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837945"/>
              </p:ext>
            </p:extLst>
          </p:nvPr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ガン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火山岩	かざんがん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volcanic rocks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岩　　	いわ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rock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A91849-5533-4727-A436-3F791E4713CD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dirty="0">
                <a:latin typeface="Segoe UI Historic" panose="020B0502040204020203" pitchFamily="34" charset="0"/>
              </a:rPr>
              <a:t>あの大きい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岩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の上にのらないでください。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dirty="0">
                <a:latin typeface="Segoe UI Historic" panose="020B0502040204020203" pitchFamily="34" charset="0"/>
              </a:rPr>
              <a:t>この川には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岩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がたくさんあります。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44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3212</TotalTime>
  <Words>115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101</cp:revision>
  <dcterms:created xsi:type="dcterms:W3CDTF">2021-08-24T02:27:18Z</dcterms:created>
  <dcterms:modified xsi:type="dcterms:W3CDTF">2022-08-22T08:22:45Z</dcterms:modified>
</cp:coreProperties>
</file>