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1429"/>
  </p:normalViewPr>
  <p:slideViewPr>
    <p:cSldViewPr snapToGrid="0">
      <p:cViewPr varScale="1">
        <p:scale>
          <a:sx n="35" d="100"/>
          <a:sy n="35" d="100"/>
        </p:scale>
        <p:origin x="40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FD51E5-4570-E241-9459-11A84259BBB8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9B8D67-04D0-144C-8E41-C3408D854E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8574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具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道具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道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具合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合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家具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家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具体的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N2N3+N2N3	 〔</a:t>
            </a:r>
            <a:r>
              <a:rPr kumimoji="1" lang="ja-JP" altLang="en-US" baseline="0"/>
              <a:t>体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的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雨具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雨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具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器具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器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道具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どうぐ</a:t>
            </a:r>
            <a:r>
              <a:rPr kumimoji="1" lang="en-US" altLang="ja-JP" baseline="0" dirty="0"/>
              <a:t>	tool, instrument	</a:t>
            </a:r>
            <a:r>
              <a:rPr kumimoji="1" lang="ja-JP" altLang="en-US" baseline="0"/>
              <a:t>書道の</a:t>
            </a:r>
            <a:r>
              <a:rPr kumimoji="1" lang="ja-JP" altLang="en-US" b="1" baseline="0"/>
              <a:t>道具</a:t>
            </a:r>
            <a:r>
              <a:rPr kumimoji="1" lang="ja-JP" altLang="en-US" baseline="0"/>
              <a:t>はこらちで用意します。</a:t>
            </a:r>
            <a:r>
              <a:rPr kumimoji="1" lang="ja-JP" altLang="en-US" baseline="0">
                <a:latin typeface="+mn-lt"/>
              </a:rPr>
              <a:t>／たこやきを作る</a:t>
            </a:r>
            <a:r>
              <a:rPr kumimoji="1" lang="ja-JP" altLang="en-US" b="1" baseline="0">
                <a:latin typeface="+mn-lt"/>
              </a:rPr>
              <a:t>道具</a:t>
            </a:r>
            <a:r>
              <a:rPr kumimoji="1" lang="ja-JP" altLang="en-US" baseline="0">
                <a:latin typeface="+mn-lt"/>
              </a:rPr>
              <a:t>は、山本さんが持ってきてくれます。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具合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ぐあい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condition		</a:t>
            </a:r>
            <a:r>
              <a:rPr kumimoji="1" lang="ja-JP" altLang="en-US" baseline="0">
                <a:solidFill>
                  <a:schemeClr val="tx1"/>
                </a:solidFill>
              </a:rPr>
              <a:t>お母さんの</a:t>
            </a:r>
            <a:r>
              <a:rPr kumimoji="1" lang="ja-JP" altLang="en-US" b="1" baseline="0">
                <a:latin typeface="+mn-lt"/>
              </a:rPr>
              <a:t>具合</a:t>
            </a:r>
            <a:r>
              <a:rPr kumimoji="1" lang="ja-JP" altLang="en-US" baseline="0">
                <a:latin typeface="+mn-lt"/>
              </a:rPr>
              <a:t>、どうですか。／カメラの</a:t>
            </a:r>
            <a:r>
              <a:rPr kumimoji="1" lang="ja-JP" altLang="en-US" b="1" baseline="0">
                <a:latin typeface="+mn-lt"/>
              </a:rPr>
              <a:t>具合</a:t>
            </a:r>
            <a:r>
              <a:rPr kumimoji="1" lang="ja-JP" altLang="en-US" baseline="0">
                <a:latin typeface="+mn-lt"/>
              </a:rPr>
              <a:t>が良くなくて、きれいに写真がとれない。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家具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かぐ</a:t>
            </a:r>
            <a:r>
              <a:rPr kumimoji="1" lang="en-US" altLang="ja-JP" baseline="0" dirty="0"/>
              <a:t>	furniture		</a:t>
            </a:r>
            <a:r>
              <a:rPr kumimoji="1" lang="ja-JP" altLang="en-US" baseline="0"/>
              <a:t>このアパートは</a:t>
            </a:r>
            <a:r>
              <a:rPr kumimoji="1" lang="ja-JP" altLang="en-US" b="1" baseline="0"/>
              <a:t>家具</a:t>
            </a:r>
            <a:r>
              <a:rPr kumimoji="1" lang="ja-JP" altLang="en-US" baseline="0"/>
              <a:t>もついています。</a:t>
            </a:r>
            <a:r>
              <a:rPr kumimoji="1" lang="ja-JP" altLang="en-US" baseline="0">
                <a:latin typeface="+mn-lt"/>
              </a:rPr>
              <a:t>／リサイクルショップで</a:t>
            </a:r>
            <a:r>
              <a:rPr kumimoji="1" lang="ja-JP" altLang="en-US" b="1" baseline="0">
                <a:latin typeface="+mn-lt"/>
              </a:rPr>
              <a:t>家具</a:t>
            </a:r>
            <a:r>
              <a:rPr kumimoji="1" lang="ja-JP" altLang="en-US" baseline="0">
                <a:latin typeface="+mn-lt"/>
              </a:rPr>
              <a:t>を買いました。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具体的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ぐたいてき</a:t>
            </a:r>
            <a:r>
              <a:rPr kumimoji="1" lang="en-US" altLang="ja-JP" baseline="0" dirty="0"/>
              <a:t>	concrete		</a:t>
            </a:r>
            <a:r>
              <a:rPr kumimoji="1" lang="ja-JP" altLang="en-US" baseline="0"/>
              <a:t>彼の話は</a:t>
            </a:r>
            <a:r>
              <a:rPr kumimoji="1" lang="ja-JP" altLang="en-US" b="1" baseline="0"/>
              <a:t>具体的</a:t>
            </a:r>
            <a:r>
              <a:rPr kumimoji="1" lang="ja-JP" altLang="en-US" b="0" baseline="0"/>
              <a:t>でわかりやすい</a:t>
            </a:r>
            <a:r>
              <a:rPr kumimoji="1" lang="ja-JP" altLang="en-US" baseline="0"/>
              <a:t>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aseline="0"/>
              <a:t>具体的な</a:t>
            </a:r>
            <a:r>
              <a:rPr kumimoji="1" lang="ja-JP" altLang="en-US" b="1" baseline="0"/>
              <a:t>案</a:t>
            </a:r>
            <a:r>
              <a:rPr kumimoji="1" lang="ja-JP" altLang="en-US" baseline="0"/>
              <a:t>を考える。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雨具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あまぐ</a:t>
            </a:r>
            <a:r>
              <a:rPr kumimoji="1" lang="en-US" altLang="ja-JP" baseline="0" dirty="0"/>
              <a:t>	rain wear		</a:t>
            </a:r>
            <a:r>
              <a:rPr kumimoji="1" lang="ja-JP" altLang="en-US" b="1" baseline="0"/>
              <a:t>雨具</a:t>
            </a:r>
            <a:r>
              <a:rPr kumimoji="1" lang="ja-JP" altLang="en-US" baseline="0"/>
              <a:t>を用意してください。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具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ぐ</a:t>
            </a:r>
            <a:r>
              <a:rPr kumimoji="1" lang="en-US" altLang="ja-JP" baseline="0" dirty="0"/>
              <a:t>	ingredients		</a:t>
            </a:r>
            <a:r>
              <a:rPr kumimoji="1" lang="ja-JP" altLang="en-US" baseline="0"/>
              <a:t>めんと</a:t>
            </a:r>
            <a:r>
              <a:rPr kumimoji="1" lang="ja-JP" altLang="en-US" b="1" baseline="0"/>
              <a:t>具</a:t>
            </a:r>
            <a:r>
              <a:rPr kumimoji="1" lang="ja-JP" altLang="en-US" baseline="0"/>
              <a:t>とお湯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ゆ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を入れて、３分待ちます。</a:t>
            </a:r>
            <a:r>
              <a:rPr kumimoji="1" lang="ja-JP" altLang="en-US" baseline="0">
                <a:latin typeface="+mn-lt"/>
              </a:rPr>
              <a:t>／このスープ、</a:t>
            </a:r>
            <a:r>
              <a:rPr kumimoji="1" lang="ja-JP" altLang="en-US" b="1" baseline="0">
                <a:latin typeface="+mn-lt"/>
              </a:rPr>
              <a:t>具</a:t>
            </a:r>
            <a:r>
              <a:rPr kumimoji="1" lang="ja-JP" altLang="en-US" baseline="0">
                <a:latin typeface="+mn-lt"/>
              </a:rPr>
              <a:t>がたくさん入っています。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器具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きぐ</a:t>
            </a:r>
            <a:r>
              <a:rPr kumimoji="1" lang="en-US" altLang="ja-JP" baseline="0" dirty="0"/>
              <a:t>	utensil, appliance	</a:t>
            </a:r>
            <a:r>
              <a:rPr kumimoji="1" lang="ja-JP" altLang="en-US" baseline="0"/>
              <a:t>実験</a:t>
            </a:r>
            <a:r>
              <a:rPr kumimoji="1" lang="ja-JP" altLang="en-US" b="1" baseline="0"/>
              <a:t>器具</a:t>
            </a:r>
            <a:r>
              <a:rPr kumimoji="1" lang="ja-JP" altLang="en-US" baseline="0"/>
              <a:t>の使い方を教える。／この調理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ちょうり</a:t>
            </a:r>
            <a:r>
              <a:rPr kumimoji="1" lang="en-US" altLang="ja-JP" baseline="0" dirty="0"/>
              <a:t>)</a:t>
            </a:r>
            <a:r>
              <a:rPr kumimoji="1" lang="ja-JP" altLang="en-US" b="1" baseline="0"/>
              <a:t>器具</a:t>
            </a:r>
            <a:r>
              <a:rPr kumimoji="1" lang="ja-JP" altLang="en-US" baseline="0"/>
              <a:t>はスープを作るのに便利です。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3834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8405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7006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0907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1569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7364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4520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8662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8403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270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7521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475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40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たこやきを作る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道具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は、山本さんが持ってきてくれます。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お母さんの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具合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、どうですか。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このアパートは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家具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もついています。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彼の話は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具体的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でわかりやすい。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tool, instrument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グ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道具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どうぐ</a:t>
                      </a:r>
                      <a:r>
                        <a:rPr kumimoji="1" lang="en-US" altLang="ja-JP" sz="2400" baseline="0" dirty="0"/>
                        <a:t>	tool, instrument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具合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ぐあい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condition</a:t>
                      </a:r>
                    </a:p>
                    <a:p>
                      <a:r>
                        <a:rPr kumimoji="1" lang="ja-JP" altLang="en-US" sz="2400" baseline="0"/>
                        <a:t>家具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かぐ</a:t>
                      </a:r>
                      <a:r>
                        <a:rPr kumimoji="1" lang="en-US" altLang="ja-JP" sz="2400" baseline="0" dirty="0"/>
                        <a:t>		furniture</a:t>
                      </a:r>
                    </a:p>
                    <a:p>
                      <a:r>
                        <a:rPr kumimoji="1" lang="ja-JP" altLang="en-US" sz="2400" baseline="0"/>
                        <a:t>具体的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ぐたいてき</a:t>
                      </a:r>
                      <a:r>
                        <a:rPr kumimoji="1" lang="en-US" altLang="ja-JP" sz="2400" baseline="0" dirty="0"/>
                        <a:t>	concrete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BBF806A3-317F-5D4B-98BC-B769C4733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40861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341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2022-09-15T07:11:37Z</dcterms:created>
  <dcterms:modified xsi:type="dcterms:W3CDTF">2022-09-15T07:12:00Z</dcterms:modified>
</cp:coreProperties>
</file>